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44"/>
  </p:notesMasterIdLst>
  <p:sldIdLst>
    <p:sldId id="3190" r:id="rId3"/>
    <p:sldId id="3191" r:id="rId4"/>
    <p:sldId id="3192" r:id="rId5"/>
    <p:sldId id="3193" r:id="rId6"/>
    <p:sldId id="3194" r:id="rId7"/>
    <p:sldId id="3195" r:id="rId8"/>
    <p:sldId id="3196" r:id="rId9"/>
    <p:sldId id="3197" r:id="rId10"/>
    <p:sldId id="3198" r:id="rId11"/>
    <p:sldId id="3199" r:id="rId12"/>
    <p:sldId id="3200" r:id="rId13"/>
    <p:sldId id="3201" r:id="rId14"/>
    <p:sldId id="3202" r:id="rId15"/>
    <p:sldId id="3203" r:id="rId16"/>
    <p:sldId id="3204" r:id="rId17"/>
    <p:sldId id="3205" r:id="rId18"/>
    <p:sldId id="3206" r:id="rId19"/>
    <p:sldId id="3207" r:id="rId20"/>
    <p:sldId id="3188" r:id="rId21"/>
    <p:sldId id="1327" r:id="rId22"/>
    <p:sldId id="1318" r:id="rId23"/>
    <p:sldId id="3187" r:id="rId24"/>
    <p:sldId id="278" r:id="rId25"/>
    <p:sldId id="296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2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STO Slides" id="{6E72828C-6961-49A4-81DB-64B1A1FCFAC8}">
          <p14:sldIdLst>
            <p14:sldId id="3190"/>
            <p14:sldId id="3191"/>
            <p14:sldId id="3192"/>
            <p14:sldId id="3193"/>
            <p14:sldId id="3194"/>
            <p14:sldId id="3195"/>
            <p14:sldId id="3196"/>
            <p14:sldId id="3197"/>
            <p14:sldId id="3198"/>
            <p14:sldId id="3199"/>
            <p14:sldId id="3200"/>
            <p14:sldId id="3201"/>
            <p14:sldId id="3202"/>
            <p14:sldId id="3203"/>
            <p14:sldId id="3204"/>
            <p14:sldId id="3205"/>
            <p14:sldId id="3206"/>
            <p14:sldId id="3207"/>
            <p14:sldId id="3188"/>
            <p14:sldId id="1327"/>
            <p14:sldId id="1318"/>
            <p14:sldId id="3187"/>
            <p14:sldId id="278"/>
            <p14:sldId id="296"/>
            <p14:sldId id="279"/>
            <p14:sldId id="281"/>
            <p14:sldId id="282"/>
            <p14:sldId id="283"/>
            <p14:sldId id="284"/>
            <p14:sldId id="285"/>
            <p14:sldId id="286"/>
            <p14:sldId id="288"/>
            <p14:sldId id="287"/>
            <p14:sldId id="289"/>
            <p14:sldId id="290"/>
            <p14:sldId id="291"/>
            <p14:sldId id="292"/>
            <p14:sldId id="293"/>
            <p14:sldId id="294"/>
            <p14:sldId id="295"/>
            <p14:sldId id="32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Neandross" initials="EN" lastIdx="5" clrIdx="0">
    <p:extLst>
      <p:ext uri="{19B8F6BF-5375-455C-9EA6-DF929625EA0E}">
        <p15:presenceInfo xmlns:p15="http://schemas.microsoft.com/office/powerpoint/2012/main" userId="S::Erik@gladstein.org::8fd82d84-6e6b-4a24-ba9f-e021ad0e47c4" providerId="AD"/>
      </p:ext>
    </p:extLst>
  </p:cmAuthor>
  <p:cmAuthor id="2" name="Sarah Gallagher" initials="SG" lastIdx="9" clrIdx="1">
    <p:extLst>
      <p:ext uri="{19B8F6BF-5375-455C-9EA6-DF929625EA0E}">
        <p15:presenceInfo xmlns:p15="http://schemas.microsoft.com/office/powerpoint/2012/main" userId="S::sarah.gallagher@gladstein.org::4773abb2-19b1-4a4d-acb2-b42e5f6908b2" providerId="AD"/>
      </p:ext>
    </p:extLst>
  </p:cmAuthor>
  <p:cmAuthor id="3" name="Holly Yanai" initials="HY" lastIdx="64" clrIdx="2">
    <p:extLst>
      <p:ext uri="{19B8F6BF-5375-455C-9EA6-DF929625EA0E}">
        <p15:presenceInfo xmlns:p15="http://schemas.microsoft.com/office/powerpoint/2012/main" userId="S::holly.yanai@gladstein.org::a31a6fd5-2523-40d1-8454-a272958d81bf" providerId="AD"/>
      </p:ext>
    </p:extLst>
  </p:cmAuthor>
  <p:cmAuthor id="4" name="Lawren Markle" initials="LM" lastIdx="2" clrIdx="3">
    <p:extLst>
      <p:ext uri="{19B8F6BF-5375-455C-9EA6-DF929625EA0E}">
        <p15:presenceInfo xmlns:p15="http://schemas.microsoft.com/office/powerpoint/2012/main" userId="S::lawren.markle@gladstein.org::15dbbdb3-5a2d-45cb-af12-2be3f1f9a1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6"/>
    <a:srgbClr val="A6A8AB"/>
    <a:srgbClr val="838589"/>
    <a:srgbClr val="0E527D"/>
    <a:srgbClr val="F7F7F7"/>
    <a:srgbClr val="F05A28"/>
    <a:srgbClr val="0964C0"/>
    <a:srgbClr val="4A308A"/>
    <a:srgbClr val="01A02E"/>
    <a:srgbClr val="043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4E9C7-38EA-4CC5-A0CA-336BD7266988}" v="35" dt="2023-10-11T22:23:24.891"/>
    <p1510:client id="{A765FCC4-4317-4039-A90C-60F29BA52EC7}" v="4" dt="2023-10-12T19:03:02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915" autoAdjust="0"/>
    <p:restoredTop sz="94688" autoAdjust="0"/>
  </p:normalViewPr>
  <p:slideViewPr>
    <p:cSldViewPr snapToGrid="0">
      <p:cViewPr varScale="1">
        <p:scale>
          <a:sx n="53" d="100"/>
          <a:sy n="53" d="100"/>
        </p:scale>
        <p:origin x="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lsh, Cary" userId="2a2b2f38-6798-4b68-9a97-397d90250187" providerId="ADAL" clId="{A765FCC4-4317-4039-A90C-60F29BA52EC7}"/>
    <pc:docChg chg="undo custSel addSld modSld">
      <pc:chgData name="Welsh, Cary" userId="2a2b2f38-6798-4b68-9a97-397d90250187" providerId="ADAL" clId="{A765FCC4-4317-4039-A90C-60F29BA52EC7}" dt="2023-10-12T19:03:25.676" v="131" actId="1076"/>
      <pc:docMkLst>
        <pc:docMk/>
      </pc:docMkLst>
      <pc:sldChg chg="addSp delSp modSp add mod">
        <pc:chgData name="Welsh, Cary" userId="2a2b2f38-6798-4b68-9a97-397d90250187" providerId="ADAL" clId="{A765FCC4-4317-4039-A90C-60F29BA52EC7}" dt="2023-10-12T19:03:25.676" v="131" actId="1076"/>
        <pc:sldMkLst>
          <pc:docMk/>
          <pc:sldMk cId="4170511856" sldId="3208"/>
        </pc:sldMkLst>
        <pc:spChg chg="add mod">
          <ac:chgData name="Welsh, Cary" userId="2a2b2f38-6798-4b68-9a97-397d90250187" providerId="ADAL" clId="{A765FCC4-4317-4039-A90C-60F29BA52EC7}" dt="2023-10-12T19:03:15.217" v="130" actId="20577"/>
          <ac:spMkLst>
            <pc:docMk/>
            <pc:sldMk cId="4170511856" sldId="3208"/>
            <ac:spMk id="2" creationId="{CDF1AE25-16AF-65D3-866E-8AB19C26A4D5}"/>
          </ac:spMkLst>
        </pc:spChg>
        <pc:spChg chg="mod">
          <ac:chgData name="Welsh, Cary" userId="2a2b2f38-6798-4b68-9a97-397d90250187" providerId="ADAL" clId="{A765FCC4-4317-4039-A90C-60F29BA52EC7}" dt="2023-10-12T19:03:25.676" v="131" actId="1076"/>
          <ac:spMkLst>
            <pc:docMk/>
            <pc:sldMk cId="4170511856" sldId="3208"/>
            <ac:spMk id="1214" creationId="{00000000-0000-0000-0000-000000000000}"/>
          </ac:spMkLst>
        </pc:spChg>
        <pc:spChg chg="del">
          <ac:chgData name="Welsh, Cary" userId="2a2b2f38-6798-4b68-9a97-397d90250187" providerId="ADAL" clId="{A765FCC4-4317-4039-A90C-60F29BA52EC7}" dt="2023-10-12T19:01:38.850" v="39" actId="478"/>
          <ac:spMkLst>
            <pc:docMk/>
            <pc:sldMk cId="4170511856" sldId="3208"/>
            <ac:spMk id="1272" creationId="{00000000-0000-0000-0000-000000000000}"/>
          </ac:spMkLst>
        </pc:spChg>
        <pc:spChg chg="del">
          <ac:chgData name="Welsh, Cary" userId="2a2b2f38-6798-4b68-9a97-397d90250187" providerId="ADAL" clId="{A765FCC4-4317-4039-A90C-60F29BA52EC7}" dt="2023-10-12T19:01:38.850" v="39" actId="478"/>
          <ac:spMkLst>
            <pc:docMk/>
            <pc:sldMk cId="4170511856" sldId="3208"/>
            <ac:spMk id="1298" creationId="{00000000-0000-0000-0000-000000000000}"/>
          </ac:spMkLst>
        </pc:s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15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23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32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41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54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63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73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80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88" creationId="{00000000-0000-0000-0000-000000000000}"/>
          </ac:grpSpMkLst>
        </pc:grpChg>
        <pc:grpChg chg="del">
          <ac:chgData name="Welsh, Cary" userId="2a2b2f38-6798-4b68-9a97-397d90250187" providerId="ADAL" clId="{A765FCC4-4317-4039-A90C-60F29BA52EC7}" dt="2023-10-12T19:01:38.850" v="39" actId="478"/>
          <ac:grpSpMkLst>
            <pc:docMk/>
            <pc:sldMk cId="4170511856" sldId="3208"/>
            <ac:grpSpMk id="1294" creationId="{00000000-0000-0000-0000-000000000000}"/>
          </ac:grpSpMkLst>
        </pc:grpChg>
      </pc:sldChg>
    </pc:docChg>
  </pc:docChgLst>
  <pc:docChgLst>
    <pc:chgData name="Welsh, Cary" userId="2a2b2f38-6798-4b68-9a97-397d90250187" providerId="ADAL" clId="{3E54E9C7-38EA-4CC5-A0CA-336BD7266988}"/>
    <pc:docChg chg="undo custSel addSld delSld modSld sldOrd delMainMaster modSection">
      <pc:chgData name="Welsh, Cary" userId="2a2b2f38-6798-4b68-9a97-397d90250187" providerId="ADAL" clId="{3E54E9C7-38EA-4CC5-A0CA-336BD7266988}" dt="2023-10-11T22:26:17.711" v="1950" actId="17846"/>
      <pc:docMkLst>
        <pc:docMk/>
      </pc:docMkLst>
      <pc:sldChg chg="modSp add del mod">
        <pc:chgData name="Welsh, Cary" userId="2a2b2f38-6798-4b68-9a97-397d90250187" providerId="ADAL" clId="{3E54E9C7-38EA-4CC5-A0CA-336BD7266988}" dt="2023-10-11T19:58:48.912" v="1221" actId="47"/>
        <pc:sldMkLst>
          <pc:docMk/>
          <pc:sldMk cId="0" sldId="275"/>
        </pc:sldMkLst>
        <pc:picChg chg="mod">
          <ac:chgData name="Welsh, Cary" userId="2a2b2f38-6798-4b68-9a97-397d90250187" providerId="ADAL" clId="{3E54E9C7-38EA-4CC5-A0CA-336BD7266988}" dt="2023-10-11T18:45:53.091" v="751" actId="1076"/>
          <ac:picMkLst>
            <pc:docMk/>
            <pc:sldMk cId="0" sldId="275"/>
            <ac:picMk id="570" creationId="{00000000-0000-0000-0000-000000000000}"/>
          </ac:picMkLst>
        </pc:picChg>
      </pc:sldChg>
      <pc:sldChg chg="add del">
        <pc:chgData name="Welsh, Cary" userId="2a2b2f38-6798-4b68-9a97-397d90250187" providerId="ADAL" clId="{3E54E9C7-38EA-4CC5-A0CA-336BD7266988}" dt="2023-10-11T20:00:21.482" v="1242" actId="47"/>
        <pc:sldMkLst>
          <pc:docMk/>
          <pc:sldMk cId="0" sldId="276"/>
        </pc:sldMkLst>
      </pc:sldChg>
      <pc:sldChg chg="add del">
        <pc:chgData name="Welsh, Cary" userId="2a2b2f38-6798-4b68-9a97-397d90250187" providerId="ADAL" clId="{3E54E9C7-38EA-4CC5-A0CA-336BD7266988}" dt="2023-10-11T20:00:31.296" v="1247" actId="47"/>
        <pc:sldMkLst>
          <pc:docMk/>
          <pc:sldMk cId="0" sldId="277"/>
        </pc:sldMkLst>
      </pc:sldChg>
      <pc:sldChg chg="addSp modSp add mod">
        <pc:chgData name="Welsh, Cary" userId="2a2b2f38-6798-4b68-9a97-397d90250187" providerId="ADAL" clId="{3E54E9C7-38EA-4CC5-A0CA-336BD7266988}" dt="2023-10-11T20:03:38.630" v="1606" actId="113"/>
        <pc:sldMkLst>
          <pc:docMk/>
          <pc:sldMk cId="0" sldId="278"/>
        </pc:sldMkLst>
        <pc:spChg chg="add mod">
          <ac:chgData name="Welsh, Cary" userId="2a2b2f38-6798-4b68-9a97-397d90250187" providerId="ADAL" clId="{3E54E9C7-38EA-4CC5-A0CA-336BD7266988}" dt="2023-10-11T20:03:11.106" v="1601" actId="1076"/>
          <ac:spMkLst>
            <pc:docMk/>
            <pc:sldMk cId="0" sldId="278"/>
            <ac:spMk id="2" creationId="{A16D5773-41D6-891F-2AB7-1C2FA559B164}"/>
          </ac:spMkLst>
        </pc:spChg>
        <pc:spChg chg="add mod">
          <ac:chgData name="Welsh, Cary" userId="2a2b2f38-6798-4b68-9a97-397d90250187" providerId="ADAL" clId="{3E54E9C7-38EA-4CC5-A0CA-336BD7266988}" dt="2023-10-11T20:03:13.671" v="1602" actId="1076"/>
          <ac:spMkLst>
            <pc:docMk/>
            <pc:sldMk cId="0" sldId="278"/>
            <ac:spMk id="3" creationId="{834D9D38-9C51-2BCB-1B76-973014987DDF}"/>
          </ac:spMkLst>
        </pc:spChg>
        <pc:spChg chg="mod">
          <ac:chgData name="Welsh, Cary" userId="2a2b2f38-6798-4b68-9a97-397d90250187" providerId="ADAL" clId="{3E54E9C7-38EA-4CC5-A0CA-336BD7266988}" dt="2023-10-11T18:47:09.576" v="768" actId="14100"/>
          <ac:spMkLst>
            <pc:docMk/>
            <pc:sldMk cId="0" sldId="278"/>
            <ac:spMk id="58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0:03:38.630" v="1606" actId="113"/>
          <ac:spMkLst>
            <pc:docMk/>
            <pc:sldMk cId="0" sldId="278"/>
            <ac:spMk id="586" creationId="{00000000-0000-0000-0000-000000000000}"/>
          </ac:spMkLst>
        </pc:spChg>
      </pc:sldChg>
      <pc:sldChg chg="delSp modSp add del mod">
        <pc:chgData name="Welsh, Cary" userId="2a2b2f38-6798-4b68-9a97-397d90250187" providerId="ADAL" clId="{3E54E9C7-38EA-4CC5-A0CA-336BD7266988}" dt="2023-10-11T18:17:21.352" v="24" actId="478"/>
        <pc:sldMkLst>
          <pc:docMk/>
          <pc:sldMk cId="0" sldId="279"/>
        </pc:sldMkLst>
        <pc:spChg chg="mod">
          <ac:chgData name="Welsh, Cary" userId="2a2b2f38-6798-4b68-9a97-397d90250187" providerId="ADAL" clId="{3E54E9C7-38EA-4CC5-A0CA-336BD7266988}" dt="2023-10-11T18:16:52.279" v="19" actId="207"/>
          <ac:spMkLst>
            <pc:docMk/>
            <pc:sldMk cId="0" sldId="279"/>
            <ac:spMk id="594" creationId="{00000000-0000-0000-0000-000000000000}"/>
          </ac:spMkLst>
        </pc:spChg>
        <pc:cxnChg chg="del">
          <ac:chgData name="Welsh, Cary" userId="2a2b2f38-6798-4b68-9a97-397d90250187" providerId="ADAL" clId="{3E54E9C7-38EA-4CC5-A0CA-336BD7266988}" dt="2023-10-11T18:17:21.352" v="24" actId="478"/>
          <ac:cxnSpMkLst>
            <pc:docMk/>
            <pc:sldMk cId="0" sldId="279"/>
            <ac:cxnSpMk id="626" creationId="{00000000-0000-0000-0000-000000000000}"/>
          </ac:cxnSpMkLst>
        </pc:cxnChg>
      </pc:sldChg>
      <pc:sldChg chg="add del">
        <pc:chgData name="Welsh, Cary" userId="2a2b2f38-6798-4b68-9a97-397d90250187" providerId="ADAL" clId="{3E54E9C7-38EA-4CC5-A0CA-336BD7266988}" dt="2023-10-11T18:17:23.785" v="25" actId="47"/>
        <pc:sldMkLst>
          <pc:docMk/>
          <pc:sldMk cId="0" sldId="280"/>
        </pc:sldMkLst>
      </pc:sldChg>
      <pc:sldChg chg="modSp add del mod">
        <pc:chgData name="Welsh, Cary" userId="2a2b2f38-6798-4b68-9a97-397d90250187" providerId="ADAL" clId="{3E54E9C7-38EA-4CC5-A0CA-336BD7266988}" dt="2023-10-11T22:22:35.803" v="1877" actId="14100"/>
        <pc:sldMkLst>
          <pc:docMk/>
          <pc:sldMk cId="0" sldId="281"/>
        </pc:sldMkLst>
        <pc:spChg chg="mod">
          <ac:chgData name="Welsh, Cary" userId="2a2b2f38-6798-4b68-9a97-397d90250187" providerId="ADAL" clId="{3E54E9C7-38EA-4CC5-A0CA-336BD7266988}" dt="2023-10-11T21:31:00.969" v="1872" actId="14100"/>
          <ac:spMkLst>
            <pc:docMk/>
            <pc:sldMk cId="0" sldId="281"/>
            <ac:spMk id="71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2:35.803" v="1877" actId="14100"/>
          <ac:spMkLst>
            <pc:docMk/>
            <pc:sldMk cId="0" sldId="281"/>
            <ac:spMk id="72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10:53.131" v="1668" actId="20577"/>
          <ac:spMkLst>
            <pc:docMk/>
            <pc:sldMk cId="0" sldId="281"/>
            <ac:spMk id="72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32.477" v="720" actId="207"/>
          <ac:spMkLst>
            <pc:docMk/>
            <pc:sldMk cId="0" sldId="281"/>
            <ac:spMk id="73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32.477" v="720" actId="207"/>
          <ac:spMkLst>
            <pc:docMk/>
            <pc:sldMk cId="0" sldId="281"/>
            <ac:spMk id="74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32.477" v="720" actId="207"/>
          <ac:spMkLst>
            <pc:docMk/>
            <pc:sldMk cId="0" sldId="281"/>
            <ac:spMk id="74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32.477" v="720" actId="207"/>
          <ac:spMkLst>
            <pc:docMk/>
            <pc:sldMk cId="0" sldId="281"/>
            <ac:spMk id="74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8:49.089" v="129" actId="1076"/>
          <ac:spMkLst>
            <pc:docMk/>
            <pc:sldMk cId="0" sldId="281"/>
            <ac:spMk id="74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8:35.263" v="110" actId="14100"/>
          <ac:spMkLst>
            <pc:docMk/>
            <pc:sldMk cId="0" sldId="281"/>
            <ac:spMk id="749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18:19:05.724" v="134" actId="1076"/>
          <ac:picMkLst>
            <pc:docMk/>
            <pc:sldMk cId="0" sldId="281"/>
            <ac:picMk id="722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18:49.089" v="129" actId="1076"/>
          <ac:picMkLst>
            <pc:docMk/>
            <pc:sldMk cId="0" sldId="281"/>
            <ac:picMk id="746" creationId="{00000000-0000-0000-0000-000000000000}"/>
          </ac:picMkLst>
        </pc:picChg>
      </pc:sldChg>
      <pc:sldChg chg="addSp delSp modSp add del mod">
        <pc:chgData name="Welsh, Cary" userId="2a2b2f38-6798-4b68-9a97-397d90250187" providerId="ADAL" clId="{3E54E9C7-38EA-4CC5-A0CA-336BD7266988}" dt="2023-10-11T21:11:31.698" v="1670" actId="1076"/>
        <pc:sldMkLst>
          <pc:docMk/>
          <pc:sldMk cId="0" sldId="282"/>
        </pc:sldMkLst>
        <pc:spChg chg="mod">
          <ac:chgData name="Welsh, Cary" userId="2a2b2f38-6798-4b68-9a97-397d90250187" providerId="ADAL" clId="{3E54E9C7-38EA-4CC5-A0CA-336BD7266988}" dt="2023-10-11T18:18:59.959" v="130" actId="1076"/>
          <ac:spMkLst>
            <pc:docMk/>
            <pc:sldMk cId="0" sldId="282"/>
            <ac:spMk id="75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11:31.698" v="1670" actId="1076"/>
          <ac:spMkLst>
            <pc:docMk/>
            <pc:sldMk cId="0" sldId="282"/>
            <ac:spMk id="75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3:45.487" v="725" actId="207"/>
          <ac:spMkLst>
            <pc:docMk/>
            <pc:sldMk cId="0" sldId="282"/>
            <ac:spMk id="75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9:48.205" v="139" actId="207"/>
          <ac:spMkLst>
            <pc:docMk/>
            <pc:sldMk cId="0" sldId="282"/>
            <ac:spMk id="77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9:48.205" v="139" actId="207"/>
          <ac:spMkLst>
            <pc:docMk/>
            <pc:sldMk cId="0" sldId="282"/>
            <ac:spMk id="77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9:48.205" v="139" actId="207"/>
          <ac:spMkLst>
            <pc:docMk/>
            <pc:sldMk cId="0" sldId="282"/>
            <ac:spMk id="77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9:48.205" v="139" actId="207"/>
          <ac:spMkLst>
            <pc:docMk/>
            <pc:sldMk cId="0" sldId="282"/>
            <ac:spMk id="77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9:53.722" v="140" actId="14100"/>
          <ac:spMkLst>
            <pc:docMk/>
            <pc:sldMk cId="0" sldId="282"/>
            <ac:spMk id="784" creationId="{00000000-0000-0000-0000-000000000000}"/>
          </ac:spMkLst>
        </pc:spChg>
        <pc:picChg chg="add mod">
          <ac:chgData name="Welsh, Cary" userId="2a2b2f38-6798-4b68-9a97-397d90250187" providerId="ADAL" clId="{3E54E9C7-38EA-4CC5-A0CA-336BD7266988}" dt="2023-10-11T18:19:07.632" v="135"/>
          <ac:picMkLst>
            <pc:docMk/>
            <pc:sldMk cId="0" sldId="282"/>
            <ac:picMk id="2" creationId="{C5EC80F4-D9BB-306A-C724-B232872BD221}"/>
          </ac:picMkLst>
        </pc:picChg>
        <pc:picChg chg="del mod">
          <ac:chgData name="Welsh, Cary" userId="2a2b2f38-6798-4b68-9a97-397d90250187" providerId="ADAL" clId="{3E54E9C7-38EA-4CC5-A0CA-336BD7266988}" dt="2023-10-11T18:19:02.551" v="132" actId="478"/>
          <ac:picMkLst>
            <pc:docMk/>
            <pc:sldMk cId="0" sldId="282"/>
            <ac:picMk id="755" creationId="{00000000-0000-0000-0000-000000000000}"/>
          </ac:picMkLst>
        </pc:picChg>
      </pc:sldChg>
      <pc:sldChg chg="addSp modSp add del mod">
        <pc:chgData name="Welsh, Cary" userId="2a2b2f38-6798-4b68-9a97-397d90250187" providerId="ADAL" clId="{3E54E9C7-38EA-4CC5-A0CA-336BD7266988}" dt="2023-10-11T22:24:25.982" v="1940" actId="1076"/>
        <pc:sldMkLst>
          <pc:docMk/>
          <pc:sldMk cId="0" sldId="283"/>
        </pc:sldMkLst>
        <pc:spChg chg="add mod">
          <ac:chgData name="Welsh, Cary" userId="2a2b2f38-6798-4b68-9a97-397d90250187" providerId="ADAL" clId="{3E54E9C7-38EA-4CC5-A0CA-336BD7266988}" dt="2023-10-11T22:24:25.982" v="1940" actId="1076"/>
          <ac:spMkLst>
            <pc:docMk/>
            <pc:sldMk cId="0" sldId="283"/>
            <ac:spMk id="2" creationId="{E89F2477-5EB8-F152-31BA-B89EE4B089F1}"/>
          </ac:spMkLst>
        </pc:spChg>
        <pc:spChg chg="mod">
          <ac:chgData name="Welsh, Cary" userId="2a2b2f38-6798-4b68-9a97-397d90250187" providerId="ADAL" clId="{3E54E9C7-38EA-4CC5-A0CA-336BD7266988}" dt="2023-10-11T18:19:15.774" v="137" actId="1076"/>
          <ac:spMkLst>
            <pc:docMk/>
            <pc:sldMk cId="0" sldId="283"/>
            <ac:spMk id="78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46.010" v="721" actId="1076"/>
          <ac:spMkLst>
            <pc:docMk/>
            <pc:sldMk cId="0" sldId="283"/>
            <ac:spMk id="79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3:54.684" v="726" actId="207"/>
          <ac:spMkLst>
            <pc:docMk/>
            <pc:sldMk cId="0" sldId="283"/>
            <ac:spMk id="79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79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0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4:07.354" v="1935" actId="1036"/>
          <ac:spMkLst>
            <pc:docMk/>
            <pc:sldMk cId="0" sldId="283"/>
            <ac:spMk id="817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18:19:12.390" v="136" actId="1076"/>
          <ac:picMkLst>
            <pc:docMk/>
            <pc:sldMk cId="0" sldId="283"/>
            <ac:picMk id="792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22:24:07.354" v="1935" actId="1036"/>
          <ac:picMkLst>
            <pc:docMk/>
            <pc:sldMk cId="0" sldId="283"/>
            <ac:picMk id="816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22:24:07.354" v="1935" actId="1036"/>
          <ac:picMkLst>
            <pc:docMk/>
            <pc:sldMk cId="0" sldId="283"/>
            <ac:picMk id="818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22:24:07.354" v="1935" actId="1036"/>
          <ac:picMkLst>
            <pc:docMk/>
            <pc:sldMk cId="0" sldId="283"/>
            <ac:picMk id="819" creationId="{00000000-0000-0000-0000-000000000000}"/>
          </ac:picMkLst>
        </pc:picChg>
      </pc:sldChg>
      <pc:sldChg chg="delSp modSp add del mod">
        <pc:chgData name="Welsh, Cary" userId="2a2b2f38-6798-4b68-9a97-397d90250187" providerId="ADAL" clId="{3E54E9C7-38EA-4CC5-A0CA-336BD7266988}" dt="2023-10-11T18:17:18.201" v="23" actId="478"/>
        <pc:sldMkLst>
          <pc:docMk/>
          <pc:sldMk cId="0" sldId="284"/>
        </pc:sldMkLst>
        <pc:spChg chg="mod">
          <ac:chgData name="Welsh, Cary" userId="2a2b2f38-6798-4b68-9a97-397d90250187" providerId="ADAL" clId="{3E54E9C7-38EA-4CC5-A0CA-336BD7266988}" dt="2023-10-09T20:30:15.261" v="4" actId="1076"/>
          <ac:spMkLst>
            <pc:docMk/>
            <pc:sldMk cId="0" sldId="284"/>
            <ac:spMk id="78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17:01.675" v="20" actId="207"/>
          <ac:spMkLst>
            <pc:docMk/>
            <pc:sldMk cId="0" sldId="284"/>
            <ac:spMk id="827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09T20:30:12.491" v="3" actId="1076"/>
          <ac:picMkLst>
            <pc:docMk/>
            <pc:sldMk cId="0" sldId="284"/>
            <ac:picMk id="783" creationId="{00000000-0000-0000-0000-000000000000}"/>
          </ac:picMkLst>
        </pc:picChg>
        <pc:cxnChg chg="del">
          <ac:chgData name="Welsh, Cary" userId="2a2b2f38-6798-4b68-9a97-397d90250187" providerId="ADAL" clId="{3E54E9C7-38EA-4CC5-A0CA-336BD7266988}" dt="2023-10-11T18:17:18.201" v="23" actId="478"/>
          <ac:cxnSpMkLst>
            <pc:docMk/>
            <pc:sldMk cId="0" sldId="284"/>
            <ac:cxnSpMk id="859" creationId="{00000000-0000-0000-0000-000000000000}"/>
          </ac:cxnSpMkLst>
        </pc:cxnChg>
      </pc:sldChg>
      <pc:sldChg chg="addSp delSp modSp add del mod">
        <pc:chgData name="Welsh, Cary" userId="2a2b2f38-6798-4b68-9a97-397d90250187" providerId="ADAL" clId="{3E54E9C7-38EA-4CC5-A0CA-336BD7266988}" dt="2023-10-11T21:17:10.266" v="1716" actId="20577"/>
        <pc:sldMkLst>
          <pc:docMk/>
          <pc:sldMk cId="0" sldId="285"/>
        </pc:sldMkLst>
        <pc:spChg chg="mod">
          <ac:chgData name="Welsh, Cary" userId="2a2b2f38-6798-4b68-9a97-397d90250187" providerId="ADAL" clId="{3E54E9C7-38EA-4CC5-A0CA-336BD7266988}" dt="2023-10-11T18:21:31.769" v="178" actId="1036"/>
          <ac:spMkLst>
            <pc:docMk/>
            <pc:sldMk cId="0" sldId="285"/>
            <ac:spMk id="87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17:10.266" v="1716" actId="20577"/>
          <ac:spMkLst>
            <pc:docMk/>
            <pc:sldMk cId="0" sldId="285"/>
            <ac:spMk id="874" creationId="{00000000-0000-0000-0000-000000000000}"/>
          </ac:spMkLst>
        </pc:spChg>
        <pc:picChg chg="add mod">
          <ac:chgData name="Welsh, Cary" userId="2a2b2f38-6798-4b68-9a97-397d90250187" providerId="ADAL" clId="{3E54E9C7-38EA-4CC5-A0CA-336BD7266988}" dt="2023-10-11T18:24:43.348" v="316"/>
          <ac:picMkLst>
            <pc:docMk/>
            <pc:sldMk cId="0" sldId="285"/>
            <ac:picMk id="2" creationId="{EEC68E7F-4C35-BE47-F10A-7D82DE9CC998}"/>
          </ac:picMkLst>
        </pc:picChg>
        <pc:picChg chg="del mod">
          <ac:chgData name="Welsh, Cary" userId="2a2b2f38-6798-4b68-9a97-397d90250187" providerId="ADAL" clId="{3E54E9C7-38EA-4CC5-A0CA-336BD7266988}" dt="2023-10-11T18:24:43.209" v="315" actId="478"/>
          <ac:picMkLst>
            <pc:docMk/>
            <pc:sldMk cId="0" sldId="285"/>
            <ac:picMk id="875" creationId="{00000000-0000-0000-0000-000000000000}"/>
          </ac:picMkLst>
        </pc:picChg>
      </pc:sldChg>
      <pc:sldChg chg="addSp delSp modSp add del mod modNotes">
        <pc:chgData name="Welsh, Cary" userId="2a2b2f38-6798-4b68-9a97-397d90250187" providerId="ADAL" clId="{3E54E9C7-38EA-4CC5-A0CA-336BD7266988}" dt="2023-10-11T21:17:32.814" v="1723" actId="207"/>
        <pc:sldMkLst>
          <pc:docMk/>
          <pc:sldMk cId="0" sldId="286"/>
        </pc:sldMkLst>
        <pc:spChg chg="add mod">
          <ac:chgData name="Welsh, Cary" userId="2a2b2f38-6798-4b68-9a97-397d90250187" providerId="ADAL" clId="{3E54E9C7-38EA-4CC5-A0CA-336BD7266988}" dt="2023-10-11T18:24:58.749" v="321" actId="1076"/>
          <ac:spMkLst>
            <pc:docMk/>
            <pc:sldMk cId="0" sldId="286"/>
            <ac:spMk id="2" creationId="{AC8E6067-E61E-3295-D718-A9A9CDBFA42C}"/>
          </ac:spMkLst>
        </pc:spChg>
        <pc:spChg chg="add del mod">
          <ac:chgData name="Welsh, Cary" userId="2a2b2f38-6798-4b68-9a97-397d90250187" providerId="ADAL" clId="{3E54E9C7-38EA-4CC5-A0CA-336BD7266988}" dt="2023-10-11T18:22:17.817" v="252" actId="478"/>
          <ac:spMkLst>
            <pc:docMk/>
            <pc:sldMk cId="0" sldId="286"/>
            <ac:spMk id="5" creationId="{59CF7EA7-AB5A-6F6E-B609-D6BDCD09BC0F}"/>
          </ac:spMkLst>
        </pc:spChg>
        <pc:spChg chg="del">
          <ac:chgData name="Welsh, Cary" userId="2a2b2f38-6798-4b68-9a97-397d90250187" providerId="ADAL" clId="{3E54E9C7-38EA-4CC5-A0CA-336BD7266988}" dt="2023-10-11T18:22:15.978" v="251" actId="478"/>
          <ac:spMkLst>
            <pc:docMk/>
            <pc:sldMk cId="0" sldId="286"/>
            <ac:spMk id="88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17:32.814" v="1723" actId="207"/>
          <ac:spMkLst>
            <pc:docMk/>
            <pc:sldMk cId="0" sldId="286"/>
            <ac:spMk id="88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17:27.970" v="1722" actId="20577"/>
          <ac:spMkLst>
            <pc:docMk/>
            <pc:sldMk cId="0" sldId="286"/>
            <ac:spMk id="88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8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89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7.545" v="723" actId="207"/>
          <ac:spMkLst>
            <pc:docMk/>
            <pc:sldMk cId="0" sldId="286"/>
            <ac:spMk id="90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7.545" v="723" actId="207"/>
          <ac:spMkLst>
            <pc:docMk/>
            <pc:sldMk cId="0" sldId="286"/>
            <ac:spMk id="90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7.545" v="723" actId="207"/>
          <ac:spMkLst>
            <pc:docMk/>
            <pc:sldMk cId="0" sldId="286"/>
            <ac:spMk id="90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7.545" v="723" actId="207"/>
          <ac:spMkLst>
            <pc:docMk/>
            <pc:sldMk cId="0" sldId="286"/>
            <ac:spMk id="90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90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90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90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2:54.519" v="270" actId="1036"/>
          <ac:spMkLst>
            <pc:docMk/>
            <pc:sldMk cId="0" sldId="286"/>
            <ac:spMk id="90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5:54.091" v="356" actId="1036"/>
          <ac:spMkLst>
            <pc:docMk/>
            <pc:sldMk cId="0" sldId="286"/>
            <ac:spMk id="909" creationId="{00000000-0000-0000-0000-000000000000}"/>
          </ac:spMkLst>
        </pc:spChg>
        <pc:picChg chg="add mod">
          <ac:chgData name="Welsh, Cary" userId="2a2b2f38-6798-4b68-9a97-397d90250187" providerId="ADAL" clId="{3E54E9C7-38EA-4CC5-A0CA-336BD7266988}" dt="2023-10-11T18:25:10.059" v="331" actId="14100"/>
          <ac:picMkLst>
            <pc:docMk/>
            <pc:sldMk cId="0" sldId="286"/>
            <ac:picMk id="3" creationId="{63EDFE83-8872-347C-3B3C-128F6B2293D4}"/>
          </ac:picMkLst>
        </pc:picChg>
        <pc:picChg chg="del">
          <ac:chgData name="Welsh, Cary" userId="2a2b2f38-6798-4b68-9a97-397d90250187" providerId="ADAL" clId="{3E54E9C7-38EA-4CC5-A0CA-336BD7266988}" dt="2023-10-11T18:22:14.120" v="250" actId="478"/>
          <ac:picMkLst>
            <pc:docMk/>
            <pc:sldMk cId="0" sldId="286"/>
            <ac:picMk id="881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28:58.501" v="382" actId="1076"/>
          <ac:picMkLst>
            <pc:docMk/>
            <pc:sldMk cId="0" sldId="286"/>
            <ac:picMk id="908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25:54.091" v="356" actId="1036"/>
          <ac:picMkLst>
            <pc:docMk/>
            <pc:sldMk cId="0" sldId="286"/>
            <ac:picMk id="910" creationId="{00000000-0000-0000-0000-000000000000}"/>
          </ac:picMkLst>
        </pc:picChg>
      </pc:sldChg>
      <pc:sldChg chg="modSp add del mod ord">
        <pc:chgData name="Welsh, Cary" userId="2a2b2f38-6798-4b68-9a97-397d90250187" providerId="ADAL" clId="{3E54E9C7-38EA-4CC5-A0CA-336BD7266988}" dt="2023-10-11T22:25:29.793" v="1949" actId="20577"/>
        <pc:sldMkLst>
          <pc:docMk/>
          <pc:sldMk cId="0" sldId="287"/>
        </pc:sldMkLst>
        <pc:spChg chg="mod">
          <ac:chgData name="Welsh, Cary" userId="2a2b2f38-6798-4b68-9a97-397d90250187" providerId="ADAL" clId="{3E54E9C7-38EA-4CC5-A0CA-336BD7266988}" dt="2023-10-11T18:25:16.872" v="333" actId="1076"/>
          <ac:spMkLst>
            <pc:docMk/>
            <pc:sldMk cId="0" sldId="287"/>
            <ac:spMk id="91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4:47.349" v="733" actId="207"/>
          <ac:spMkLst>
            <pc:docMk/>
            <pc:sldMk cId="0" sldId="287"/>
            <ac:spMk id="91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2:25:29.793" v="1949" actId="20577"/>
          <ac:spMkLst>
            <pc:docMk/>
            <pc:sldMk cId="0" sldId="287"/>
            <ac:spMk id="91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02.127" v="717" actId="207"/>
          <ac:spMkLst>
            <pc:docMk/>
            <pc:sldMk cId="0" sldId="287"/>
            <ac:spMk id="93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02.127" v="717" actId="207"/>
          <ac:spMkLst>
            <pc:docMk/>
            <pc:sldMk cId="0" sldId="287"/>
            <ac:spMk id="93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02.127" v="717" actId="207"/>
          <ac:spMkLst>
            <pc:docMk/>
            <pc:sldMk cId="0" sldId="287"/>
            <ac:spMk id="93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1:02.127" v="717" actId="207"/>
          <ac:spMkLst>
            <pc:docMk/>
            <pc:sldMk cId="0" sldId="287"/>
            <ac:spMk id="93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3:00.313" v="281" actId="1038"/>
          <ac:spMkLst>
            <pc:docMk/>
            <pc:sldMk cId="0" sldId="287"/>
            <ac:spMk id="942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18:25:13.587" v="332" actId="1076"/>
          <ac:picMkLst>
            <pc:docMk/>
            <pc:sldMk cId="0" sldId="287"/>
            <ac:picMk id="916" creationId="{00000000-0000-0000-0000-000000000000}"/>
          </ac:picMkLst>
        </pc:picChg>
      </pc:sldChg>
      <pc:sldChg chg="addSp delSp modSp add del mod">
        <pc:chgData name="Welsh, Cary" userId="2a2b2f38-6798-4b68-9a97-397d90250187" providerId="ADAL" clId="{3E54E9C7-38EA-4CC5-A0CA-336BD7266988}" dt="2023-10-11T18:44:31.453" v="730" actId="207"/>
        <pc:sldMkLst>
          <pc:docMk/>
          <pc:sldMk cId="0" sldId="288"/>
        </pc:sldMkLst>
        <pc:spChg chg="mod">
          <ac:chgData name="Welsh, Cary" userId="2a2b2f38-6798-4b68-9a97-397d90250187" providerId="ADAL" clId="{3E54E9C7-38EA-4CC5-A0CA-336BD7266988}" dt="2023-10-11T18:25:26.053" v="336" actId="1076"/>
          <ac:spMkLst>
            <pc:docMk/>
            <pc:sldMk cId="0" sldId="288"/>
            <ac:spMk id="94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4:31.453" v="730" actId="207"/>
          <ac:spMkLst>
            <pc:docMk/>
            <pc:sldMk cId="0" sldId="288"/>
            <ac:spMk id="94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4:31.453" v="730" actId="207"/>
          <ac:spMkLst>
            <pc:docMk/>
            <pc:sldMk cId="0" sldId="288"/>
            <ac:spMk id="94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1.102" v="722" actId="207"/>
          <ac:spMkLst>
            <pc:docMk/>
            <pc:sldMk cId="0" sldId="288"/>
            <ac:spMk id="96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1.102" v="722" actId="207"/>
          <ac:spMkLst>
            <pc:docMk/>
            <pc:sldMk cId="0" sldId="288"/>
            <ac:spMk id="96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1.102" v="722" actId="207"/>
          <ac:spMkLst>
            <pc:docMk/>
            <pc:sldMk cId="0" sldId="288"/>
            <ac:spMk id="96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2:21.102" v="722" actId="207"/>
          <ac:spMkLst>
            <pc:docMk/>
            <pc:sldMk cId="0" sldId="288"/>
            <ac:spMk id="96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3:05.047" v="290" actId="1036"/>
          <ac:spMkLst>
            <pc:docMk/>
            <pc:sldMk cId="0" sldId="288"/>
            <ac:spMk id="975" creationId="{00000000-0000-0000-0000-000000000000}"/>
          </ac:spMkLst>
        </pc:spChg>
        <pc:picChg chg="add mod">
          <ac:chgData name="Welsh, Cary" userId="2a2b2f38-6798-4b68-9a97-397d90250187" providerId="ADAL" clId="{3E54E9C7-38EA-4CC5-A0CA-336BD7266988}" dt="2023-10-11T18:25:20.443" v="335"/>
          <ac:picMkLst>
            <pc:docMk/>
            <pc:sldMk cId="0" sldId="288"/>
            <ac:picMk id="2" creationId="{C1A77F3F-4F45-9F69-88C9-C307090EF07A}"/>
          </ac:picMkLst>
        </pc:picChg>
        <pc:picChg chg="del">
          <ac:chgData name="Welsh, Cary" userId="2a2b2f38-6798-4b68-9a97-397d90250187" providerId="ADAL" clId="{3E54E9C7-38EA-4CC5-A0CA-336BD7266988}" dt="2023-10-11T18:25:20.281" v="334" actId="478"/>
          <ac:picMkLst>
            <pc:docMk/>
            <pc:sldMk cId="0" sldId="288"/>
            <ac:picMk id="972" creationId="{00000000-0000-0000-0000-000000000000}"/>
          </ac:picMkLst>
        </pc:picChg>
      </pc:sldChg>
      <pc:sldChg chg="delSp modSp add del mod">
        <pc:chgData name="Welsh, Cary" userId="2a2b2f38-6798-4b68-9a97-397d90250187" providerId="ADAL" clId="{3E54E9C7-38EA-4CC5-A0CA-336BD7266988}" dt="2023-10-11T18:17:14.190" v="22" actId="478"/>
        <pc:sldMkLst>
          <pc:docMk/>
          <pc:sldMk cId="0" sldId="289"/>
        </pc:sldMkLst>
        <pc:spChg chg="mod">
          <ac:chgData name="Welsh, Cary" userId="2a2b2f38-6798-4b68-9a97-397d90250187" providerId="ADAL" clId="{3E54E9C7-38EA-4CC5-A0CA-336BD7266988}" dt="2023-10-11T18:17:07.194" v="21" actId="207"/>
          <ac:spMkLst>
            <pc:docMk/>
            <pc:sldMk cId="0" sldId="289"/>
            <ac:spMk id="983" creationId="{00000000-0000-0000-0000-000000000000}"/>
          </ac:spMkLst>
        </pc:spChg>
        <pc:cxnChg chg="del">
          <ac:chgData name="Welsh, Cary" userId="2a2b2f38-6798-4b68-9a97-397d90250187" providerId="ADAL" clId="{3E54E9C7-38EA-4CC5-A0CA-336BD7266988}" dt="2023-10-11T18:17:14.190" v="22" actId="478"/>
          <ac:cxnSpMkLst>
            <pc:docMk/>
            <pc:sldMk cId="0" sldId="289"/>
            <ac:cxnSpMk id="1015" creationId="{00000000-0000-0000-0000-000000000000}"/>
          </ac:cxnSpMkLst>
        </pc:cxnChg>
      </pc:sldChg>
      <pc:sldChg chg="modSp add del mod">
        <pc:chgData name="Welsh, Cary" userId="2a2b2f38-6798-4b68-9a97-397d90250187" providerId="ADAL" clId="{3E54E9C7-38EA-4CC5-A0CA-336BD7266988}" dt="2023-10-11T21:18:15.549" v="1725" actId="14100"/>
        <pc:sldMkLst>
          <pc:docMk/>
          <pc:sldMk cId="0" sldId="290"/>
        </pc:sldMkLst>
        <pc:spChg chg="mod">
          <ac:chgData name="Welsh, Cary" userId="2a2b2f38-6798-4b68-9a97-397d90250187" providerId="ADAL" clId="{3E54E9C7-38EA-4CC5-A0CA-336BD7266988}" dt="2023-10-11T21:18:10.201" v="1724" actId="6549"/>
          <ac:spMkLst>
            <pc:docMk/>
            <pc:sldMk cId="0" sldId="290"/>
            <ac:spMk id="102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28.561" v="436" actId="1076"/>
          <ac:spMkLst>
            <pc:docMk/>
            <pc:sldMk cId="0" sldId="290"/>
            <ac:spMk id="103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29:55.793" v="399" actId="20577"/>
          <ac:spMkLst>
            <pc:docMk/>
            <pc:sldMk cId="0" sldId="290"/>
            <ac:spMk id="103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9:46.341" v="706" actId="1076"/>
          <ac:spMkLst>
            <pc:docMk/>
            <pc:sldMk cId="0" sldId="290"/>
            <ac:spMk id="103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3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4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5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32.742" v="715" actId="207"/>
          <ac:spMkLst>
            <pc:docMk/>
            <pc:sldMk cId="0" sldId="290"/>
            <ac:spMk id="105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9:57.566" v="708" actId="1076"/>
          <ac:spMkLst>
            <pc:docMk/>
            <pc:sldMk cId="0" sldId="290"/>
            <ac:spMk id="105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6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32.742" v="715" actId="207"/>
          <ac:spMkLst>
            <pc:docMk/>
            <pc:sldMk cId="0" sldId="290"/>
            <ac:spMk id="106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02.856" v="711" actId="1076"/>
          <ac:spMkLst>
            <pc:docMk/>
            <pc:sldMk cId="0" sldId="290"/>
            <ac:spMk id="106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6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32.742" v="715" actId="207"/>
          <ac:spMkLst>
            <pc:docMk/>
            <pc:sldMk cId="0" sldId="290"/>
            <ac:spMk id="106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13.688" v="432" actId="1036"/>
          <ac:spMkLst>
            <pc:docMk/>
            <pc:sldMk cId="0" sldId="290"/>
            <ac:spMk id="1066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21:18:15.549" v="1725" actId="14100"/>
          <ac:picMkLst>
            <pc:docMk/>
            <pc:sldMk cId="0" sldId="290"/>
            <ac:picMk id="1031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0:13.688" v="432" actId="1036"/>
          <ac:picMkLst>
            <pc:docMk/>
            <pc:sldMk cId="0" sldId="290"/>
            <ac:picMk id="1065" creationId="{00000000-0000-0000-0000-000000000000}"/>
          </ac:picMkLst>
        </pc:picChg>
      </pc:sldChg>
      <pc:sldChg chg="modSp add del mod">
        <pc:chgData name="Welsh, Cary" userId="2a2b2f38-6798-4b68-9a97-397d90250187" providerId="ADAL" clId="{3E54E9C7-38EA-4CC5-A0CA-336BD7266988}" dt="2023-10-11T21:24:07.687" v="1832" actId="114"/>
        <pc:sldMkLst>
          <pc:docMk/>
          <pc:sldMk cId="0" sldId="291"/>
        </pc:sldMkLst>
        <pc:spChg chg="mod">
          <ac:chgData name="Welsh, Cary" userId="2a2b2f38-6798-4b68-9a97-397d90250187" providerId="ADAL" clId="{3E54E9C7-38EA-4CC5-A0CA-336BD7266988}" dt="2023-10-11T18:30:32.697" v="437" actId="1076"/>
          <ac:spMkLst>
            <pc:docMk/>
            <pc:sldMk cId="0" sldId="291"/>
            <ac:spMk id="107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4:07.687" v="1832" actId="114"/>
          <ac:spMkLst>
            <pc:docMk/>
            <pc:sldMk cId="0" sldId="291"/>
            <ac:spMk id="107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0:38.278" v="439" actId="14100"/>
          <ac:spMkLst>
            <pc:docMk/>
            <pc:sldMk cId="0" sldId="291"/>
            <ac:spMk id="1074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21:23:04.185" v="1814" actId="1076"/>
          <ac:picMkLst>
            <pc:docMk/>
            <pc:sldMk cId="0" sldId="291"/>
            <ac:picMk id="1073" creationId="{00000000-0000-0000-0000-000000000000}"/>
          </ac:picMkLst>
        </pc:picChg>
      </pc:sldChg>
      <pc:sldChg chg="modSp add del mod">
        <pc:chgData name="Welsh, Cary" userId="2a2b2f38-6798-4b68-9a97-397d90250187" providerId="ADAL" clId="{3E54E9C7-38EA-4CC5-A0CA-336BD7266988}" dt="2023-10-11T21:25:09.317" v="1846" actId="20577"/>
        <pc:sldMkLst>
          <pc:docMk/>
          <pc:sldMk cId="0" sldId="292"/>
        </pc:sldMkLst>
        <pc:spChg chg="mod">
          <ac:chgData name="Welsh, Cary" userId="2a2b2f38-6798-4b68-9a97-397d90250187" providerId="ADAL" clId="{3E54E9C7-38EA-4CC5-A0CA-336BD7266988}" dt="2023-10-11T18:33:20.933" v="455" actId="1076"/>
          <ac:spMkLst>
            <pc:docMk/>
            <pc:sldMk cId="0" sldId="292"/>
            <ac:spMk id="107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5:09.317" v="1846" actId="20577"/>
          <ac:spMkLst>
            <pc:docMk/>
            <pc:sldMk cId="0" sldId="292"/>
            <ac:spMk id="108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4:58.549" v="1844" actId="20577"/>
          <ac:spMkLst>
            <pc:docMk/>
            <pc:sldMk cId="0" sldId="292"/>
            <ac:spMk id="108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45.443" v="716" actId="207"/>
          <ac:spMkLst>
            <pc:docMk/>
            <pc:sldMk cId="0" sldId="292"/>
            <ac:spMk id="109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45.443" v="716" actId="207"/>
          <ac:spMkLst>
            <pc:docMk/>
            <pc:sldMk cId="0" sldId="292"/>
            <ac:spMk id="109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45.443" v="716" actId="207"/>
          <ac:spMkLst>
            <pc:docMk/>
            <pc:sldMk cId="0" sldId="292"/>
            <ac:spMk id="110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0:45.443" v="716" actId="207"/>
          <ac:spMkLst>
            <pc:docMk/>
            <pc:sldMk cId="0" sldId="292"/>
            <ac:spMk id="110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3:31.249" v="457" actId="1076"/>
          <ac:spMkLst>
            <pc:docMk/>
            <pc:sldMk cId="0" sldId="292"/>
            <ac:spMk id="1109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21:24:30.032" v="1841" actId="1036"/>
          <ac:picMkLst>
            <pc:docMk/>
            <pc:sldMk cId="0" sldId="292"/>
            <ac:picMk id="1105" creationId="{00000000-0000-0000-0000-000000000000}"/>
          </ac:picMkLst>
        </pc:picChg>
      </pc:sldChg>
      <pc:sldChg chg="addSp delSp modSp add del mod">
        <pc:chgData name="Welsh, Cary" userId="2a2b2f38-6798-4b68-9a97-397d90250187" providerId="ADAL" clId="{3E54E9C7-38EA-4CC5-A0CA-336BD7266988}" dt="2023-10-11T21:27:00.301" v="1855" actId="255"/>
        <pc:sldMkLst>
          <pc:docMk/>
          <pc:sldMk cId="0" sldId="293"/>
        </pc:sldMkLst>
        <pc:spChg chg="add mod">
          <ac:chgData name="Welsh, Cary" userId="2a2b2f38-6798-4b68-9a97-397d90250187" providerId="ADAL" clId="{3E54E9C7-38EA-4CC5-A0CA-336BD7266988}" dt="2023-10-11T18:35:19.309" v="557" actId="20577"/>
          <ac:spMkLst>
            <pc:docMk/>
            <pc:sldMk cId="0" sldId="293"/>
            <ac:spMk id="2" creationId="{A06AF43D-52F3-0275-0591-A240E0069661}"/>
          </ac:spMkLst>
        </pc:spChg>
        <pc:spChg chg="add mod">
          <ac:chgData name="Welsh, Cary" userId="2a2b2f38-6798-4b68-9a97-397d90250187" providerId="ADAL" clId="{3E54E9C7-38EA-4CC5-A0CA-336BD7266988}" dt="2023-10-11T18:36:42.105" v="592" actId="1076"/>
          <ac:spMkLst>
            <pc:docMk/>
            <pc:sldMk cId="0" sldId="293"/>
            <ac:spMk id="3" creationId="{FCFD16DD-C96E-9C73-91EA-7A8704A79D23}"/>
          </ac:spMkLst>
        </pc:spChg>
        <pc:spChg chg="add mod">
          <ac:chgData name="Welsh, Cary" userId="2a2b2f38-6798-4b68-9a97-397d90250187" providerId="ADAL" clId="{3E54E9C7-38EA-4CC5-A0CA-336BD7266988}" dt="2023-10-11T18:35:41.593" v="574" actId="20577"/>
          <ac:spMkLst>
            <pc:docMk/>
            <pc:sldMk cId="0" sldId="293"/>
            <ac:spMk id="4" creationId="{879DD123-6042-5F78-4DF3-F1A4522088B6}"/>
          </ac:spMkLst>
        </pc:spChg>
        <pc:spChg chg="add 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5" creationId="{7AA78AFA-7FC4-AE16-0C8C-C1EAD1483453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1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00.043" v="504" actId="1035"/>
          <ac:spMkLst>
            <pc:docMk/>
            <pc:sldMk cId="0" sldId="293"/>
            <ac:spMk id="112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5:53.586" v="579" actId="1076"/>
          <ac:spMkLst>
            <pc:docMk/>
            <pc:sldMk cId="0" sldId="293"/>
            <ac:spMk id="113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52.061" v="543" actId="1076"/>
          <ac:spMkLst>
            <pc:docMk/>
            <pc:sldMk cId="0" sldId="293"/>
            <ac:spMk id="113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5:09.327" v="553" actId="1076"/>
          <ac:spMkLst>
            <pc:docMk/>
            <pc:sldMk cId="0" sldId="293"/>
            <ac:spMk id="113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6:50.555" v="1852" actId="20577"/>
          <ac:spMkLst>
            <pc:docMk/>
            <pc:sldMk cId="0" sldId="293"/>
            <ac:spMk id="113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45:08.950" v="749" actId="1036"/>
          <ac:spMkLst>
            <pc:docMk/>
            <pc:sldMk cId="0" sldId="293"/>
            <ac:spMk id="113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3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3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3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3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3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4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5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5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5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5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7:00.464" v="630" actId="1036"/>
          <ac:spMkLst>
            <pc:docMk/>
            <pc:sldMk cId="0" sldId="293"/>
            <ac:spMk id="115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5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5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5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5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5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6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70" creationId="{00000000-0000-0000-0000-000000000000}"/>
          </ac:spMkLst>
        </pc:spChg>
        <pc:spChg chg="del">
          <ac:chgData name="Welsh, Cary" userId="2a2b2f38-6798-4b68-9a97-397d90250187" providerId="ADAL" clId="{3E54E9C7-38EA-4CC5-A0CA-336BD7266988}" dt="2023-10-11T18:35:56.090" v="580" actId="478"/>
          <ac:spMkLst>
            <pc:docMk/>
            <pc:sldMk cId="0" sldId="293"/>
            <ac:spMk id="117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7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6:52.888" v="613" actId="1036"/>
          <ac:spMkLst>
            <pc:docMk/>
            <pc:sldMk cId="0" sldId="293"/>
            <ac:spMk id="117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79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2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3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4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6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18:34:16.172" v="528" actId="1035"/>
          <ac:spMkLst>
            <pc:docMk/>
            <pc:sldMk cId="0" sldId="293"/>
            <ac:spMk id="1189" creationId="{00000000-0000-0000-0000-000000000000}"/>
          </ac:spMkLst>
        </pc:spChg>
        <pc:spChg chg="del mod">
          <ac:chgData name="Welsh, Cary" userId="2a2b2f38-6798-4b68-9a97-397d90250187" providerId="ADAL" clId="{3E54E9C7-38EA-4CC5-A0CA-336BD7266988}" dt="2023-10-11T18:35:25.288" v="560" actId="478"/>
          <ac:spMkLst>
            <pc:docMk/>
            <pc:sldMk cId="0" sldId="293"/>
            <ac:spMk id="1190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7:00.301" v="1855" actId="255"/>
          <ac:spMkLst>
            <pc:docMk/>
            <pc:sldMk cId="0" sldId="293"/>
            <ac:spMk id="1191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6:44.505" v="1850" actId="20577"/>
          <ac:spMkLst>
            <pc:docMk/>
            <pc:sldMk cId="0" sldId="293"/>
            <ac:spMk id="1192" creationId="{00000000-0000-0000-0000-000000000000}"/>
          </ac:spMkLst>
        </pc:spChg>
        <pc:spChg chg="del mod">
          <ac:chgData name="Welsh, Cary" userId="2a2b2f38-6798-4b68-9a97-397d90250187" providerId="ADAL" clId="{3E54E9C7-38EA-4CC5-A0CA-336BD7266988}" dt="2023-10-11T18:35:31.049" v="562" actId="478"/>
          <ac:spMkLst>
            <pc:docMk/>
            <pc:sldMk cId="0" sldId="293"/>
            <ac:spMk id="1199" creationId="{00000000-0000-0000-0000-000000000000}"/>
          </ac:spMkLst>
        </pc:spChg>
        <pc:spChg chg="del mod">
          <ac:chgData name="Welsh, Cary" userId="2a2b2f38-6798-4b68-9a97-397d90250187" providerId="ADAL" clId="{3E54E9C7-38EA-4CC5-A0CA-336BD7266988}" dt="2023-10-11T18:35:12.392" v="554" actId="478"/>
          <ac:spMkLst>
            <pc:docMk/>
            <pc:sldMk cId="0" sldId="293"/>
            <ac:spMk id="1201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11T18:37:00.464" v="630" actId="1036"/>
          <ac:picMkLst>
            <pc:docMk/>
            <pc:sldMk cId="0" sldId="293"/>
            <ac:picMk id="1193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6:52.888" v="613" actId="1036"/>
          <ac:picMkLst>
            <pc:docMk/>
            <pc:sldMk cId="0" sldId="293"/>
            <ac:picMk id="1194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5:50.402" v="578" actId="1076"/>
          <ac:picMkLst>
            <pc:docMk/>
            <pc:sldMk cId="0" sldId="293"/>
            <ac:picMk id="1195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4:00.043" v="504" actId="1035"/>
          <ac:picMkLst>
            <pc:docMk/>
            <pc:sldMk cId="0" sldId="293"/>
            <ac:picMk id="1196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4:00.043" v="504" actId="1035"/>
          <ac:picMkLst>
            <pc:docMk/>
            <pc:sldMk cId="0" sldId="293"/>
            <ac:picMk id="1197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4:00.043" v="504" actId="1035"/>
          <ac:picMkLst>
            <pc:docMk/>
            <pc:sldMk cId="0" sldId="293"/>
            <ac:picMk id="1198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4:16.172" v="528" actId="1035"/>
          <ac:picMkLst>
            <pc:docMk/>
            <pc:sldMk cId="0" sldId="293"/>
            <ac:picMk id="1200" creationId="{00000000-0000-0000-0000-000000000000}"/>
          </ac:picMkLst>
        </pc:picChg>
        <pc:picChg chg="mod">
          <ac:chgData name="Welsh, Cary" userId="2a2b2f38-6798-4b68-9a97-397d90250187" providerId="ADAL" clId="{3E54E9C7-38EA-4CC5-A0CA-336BD7266988}" dt="2023-10-11T18:34:16.172" v="528" actId="1035"/>
          <ac:picMkLst>
            <pc:docMk/>
            <pc:sldMk cId="0" sldId="293"/>
            <ac:picMk id="1202" creationId="{00000000-0000-0000-0000-000000000000}"/>
          </ac:picMkLst>
        </pc:picChg>
      </pc:sldChg>
      <pc:sldChg chg="modSp add del mod">
        <pc:chgData name="Welsh, Cary" userId="2a2b2f38-6798-4b68-9a97-397d90250187" providerId="ADAL" clId="{3E54E9C7-38EA-4CC5-A0CA-336BD7266988}" dt="2023-10-11T21:31:59.887" v="1873" actId="14100"/>
        <pc:sldMkLst>
          <pc:docMk/>
          <pc:sldMk cId="0" sldId="294"/>
        </pc:sldMkLst>
        <pc:spChg chg="mod">
          <ac:chgData name="Welsh, Cary" userId="2a2b2f38-6798-4b68-9a97-397d90250187" providerId="ADAL" clId="{3E54E9C7-38EA-4CC5-A0CA-336BD7266988}" dt="2023-10-11T20:06:45.447" v="1642" actId="122"/>
          <ac:spMkLst>
            <pc:docMk/>
            <pc:sldMk cId="0" sldId="294"/>
            <ac:spMk id="1207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31:59.887" v="1873" actId="14100"/>
          <ac:spMkLst>
            <pc:docMk/>
            <pc:sldMk cId="0" sldId="294"/>
            <ac:spMk id="1208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1:28:10.667" v="1871" actId="20577"/>
          <ac:spMkLst>
            <pc:docMk/>
            <pc:sldMk cId="0" sldId="294"/>
            <ac:spMk id="1209" creationId="{00000000-0000-0000-0000-000000000000}"/>
          </ac:spMkLst>
        </pc:spChg>
      </pc:sldChg>
      <pc:sldChg chg="modSp add del mod">
        <pc:chgData name="Welsh, Cary" userId="2a2b2f38-6798-4b68-9a97-397d90250187" providerId="ADAL" clId="{3E54E9C7-38EA-4CC5-A0CA-336BD7266988}" dt="2023-10-11T18:38:40.955" v="651" actId="1076"/>
        <pc:sldMkLst>
          <pc:docMk/>
          <pc:sldMk cId="0" sldId="295"/>
        </pc:sldMkLst>
        <pc:spChg chg="mod">
          <ac:chgData name="Welsh, Cary" userId="2a2b2f38-6798-4b68-9a97-397d90250187" providerId="ADAL" clId="{3E54E9C7-38EA-4CC5-A0CA-336BD7266988}" dt="2023-10-11T18:38:40.955" v="651" actId="1076"/>
          <ac:spMkLst>
            <pc:docMk/>
            <pc:sldMk cId="0" sldId="295"/>
            <ac:spMk id="1214" creationId="{00000000-0000-0000-0000-000000000000}"/>
          </ac:spMkLst>
        </pc:spChg>
      </pc:sldChg>
      <pc:sldChg chg="modSp add mod ord">
        <pc:chgData name="Welsh, Cary" userId="2a2b2f38-6798-4b68-9a97-397d90250187" providerId="ADAL" clId="{3E54E9C7-38EA-4CC5-A0CA-336BD7266988}" dt="2023-10-11T21:32:42.818" v="1874" actId="14100"/>
        <pc:sldMkLst>
          <pc:docMk/>
          <pc:sldMk cId="953339362" sldId="296"/>
        </pc:sldMkLst>
        <pc:spChg chg="mod">
          <ac:chgData name="Welsh, Cary" userId="2a2b2f38-6798-4b68-9a97-397d90250187" providerId="ADAL" clId="{3E54E9C7-38EA-4CC5-A0CA-336BD7266988}" dt="2023-10-11T21:32:42.818" v="1874" actId="14100"/>
          <ac:spMkLst>
            <pc:docMk/>
            <pc:sldMk cId="953339362" sldId="296"/>
            <ac:spMk id="586" creationId="{00000000-0000-0000-0000-000000000000}"/>
          </ac:spMkLst>
        </pc:spChg>
      </pc:sldChg>
      <pc:sldChg chg="add del">
        <pc:chgData name="Welsh, Cary" userId="2a2b2f38-6798-4b68-9a97-397d90250187" providerId="ADAL" clId="{3E54E9C7-38EA-4CC5-A0CA-336BD7266988}" dt="2023-10-11T18:16:00.274" v="10" actId="47"/>
        <pc:sldMkLst>
          <pc:docMk/>
          <pc:sldMk cId="0" sldId="297"/>
        </pc:sldMkLst>
      </pc:sldChg>
      <pc:sldChg chg="add del">
        <pc:chgData name="Welsh, Cary" userId="2a2b2f38-6798-4b68-9a97-397d90250187" providerId="ADAL" clId="{3E54E9C7-38EA-4CC5-A0CA-336BD7266988}" dt="2023-10-11T18:16:00.274" v="10" actId="47"/>
        <pc:sldMkLst>
          <pc:docMk/>
          <pc:sldMk cId="0" sldId="298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315919333" sldId="435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893238381" sldId="1251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4199885868" sldId="1317"/>
        </pc:sldMkLst>
      </pc:sldChg>
      <pc:sldChg chg="add del ord">
        <pc:chgData name="Welsh, Cary" userId="2a2b2f38-6798-4b68-9a97-397d90250187" providerId="ADAL" clId="{3E54E9C7-38EA-4CC5-A0CA-336BD7266988}" dt="2023-10-11T20:00:23.471" v="1245"/>
        <pc:sldMkLst>
          <pc:docMk/>
          <pc:sldMk cId="911075619" sldId="1318"/>
        </pc:sldMkLst>
      </pc:sldChg>
      <pc:sldChg chg="addSp modSp add del mod">
        <pc:chgData name="Welsh, Cary" userId="2a2b2f38-6798-4b68-9a97-397d90250187" providerId="ADAL" clId="{3E54E9C7-38EA-4CC5-A0CA-336BD7266988}" dt="2023-10-11T20:00:11.258" v="1241" actId="1076"/>
        <pc:sldMkLst>
          <pc:docMk/>
          <pc:sldMk cId="1920860225" sldId="1327"/>
        </pc:sldMkLst>
        <pc:picChg chg="add mod">
          <ac:chgData name="Welsh, Cary" userId="2a2b2f38-6798-4b68-9a97-397d90250187" providerId="ADAL" clId="{3E54E9C7-38EA-4CC5-A0CA-336BD7266988}" dt="2023-10-11T19:59:18.417" v="1226" actId="1076"/>
          <ac:picMkLst>
            <pc:docMk/>
            <pc:sldMk cId="1920860225" sldId="1327"/>
            <ac:picMk id="3" creationId="{DE54A49A-E028-F96C-EEF7-43E601966652}"/>
          </ac:picMkLst>
        </pc:picChg>
        <pc:picChg chg="mod">
          <ac:chgData name="Welsh, Cary" userId="2a2b2f38-6798-4b68-9a97-397d90250187" providerId="ADAL" clId="{3E54E9C7-38EA-4CC5-A0CA-336BD7266988}" dt="2023-10-11T20:00:11.258" v="1241" actId="1076"/>
          <ac:picMkLst>
            <pc:docMk/>
            <pc:sldMk cId="1920860225" sldId="1327"/>
            <ac:picMk id="7" creationId="{FC98ECF1-A9BC-4DA8-9A7D-2D9758881D60}"/>
          </ac:picMkLst>
        </pc:picChg>
        <pc:picChg chg="mod">
          <ac:chgData name="Welsh, Cary" userId="2a2b2f38-6798-4b68-9a97-397d90250187" providerId="ADAL" clId="{3E54E9C7-38EA-4CC5-A0CA-336BD7266988}" dt="2023-10-11T19:58:39.365" v="1219" actId="1076"/>
          <ac:picMkLst>
            <pc:docMk/>
            <pc:sldMk cId="1920860225" sldId="1327"/>
            <ac:picMk id="11" creationId="{7BB95E1A-9E61-40BC-BA0E-FC3FA4E5FBA0}"/>
          </ac:picMkLst>
        </pc:picChg>
        <pc:picChg chg="mod">
          <ac:chgData name="Welsh, Cary" userId="2a2b2f38-6798-4b68-9a97-397d90250187" providerId="ADAL" clId="{3E54E9C7-38EA-4CC5-A0CA-336BD7266988}" dt="2023-10-11T19:58:40.346" v="1220" actId="1076"/>
          <ac:picMkLst>
            <pc:docMk/>
            <pc:sldMk cId="1920860225" sldId="1327"/>
            <ac:picMk id="19" creationId="{0E0B94D1-EFB5-4C25-BEFB-36F8C0C4EBF9}"/>
          </ac:picMkLst>
        </pc:picChg>
        <pc:picChg chg="mod">
          <ac:chgData name="Welsh, Cary" userId="2a2b2f38-6798-4b68-9a97-397d90250187" providerId="ADAL" clId="{3E54E9C7-38EA-4CC5-A0CA-336BD7266988}" dt="2023-10-11T19:59:19.190" v="1227" actId="1076"/>
          <ac:picMkLst>
            <pc:docMk/>
            <pc:sldMk cId="1920860225" sldId="1327"/>
            <ac:picMk id="22" creationId="{00D4EED0-6C33-4C4C-AEB3-7116D8E791D9}"/>
          </ac:picMkLst>
        </pc:picChg>
        <pc:picChg chg="add mod">
          <ac:chgData name="Welsh, Cary" userId="2a2b2f38-6798-4b68-9a97-397d90250187" providerId="ADAL" clId="{3E54E9C7-38EA-4CC5-A0CA-336BD7266988}" dt="2023-10-11T20:00:09.917" v="1240" actId="1076"/>
          <ac:picMkLst>
            <pc:docMk/>
            <pc:sldMk cId="1920860225" sldId="1327"/>
            <ac:picMk id="41" creationId="{0DD093FE-3B82-CE5D-F468-FD951E11A22F}"/>
          </ac:picMkLst>
        </pc:picChg>
        <pc:picChg chg="add mod">
          <ac:chgData name="Welsh, Cary" userId="2a2b2f38-6798-4b68-9a97-397d90250187" providerId="ADAL" clId="{3E54E9C7-38EA-4CC5-A0CA-336BD7266988}" dt="2023-10-11T20:00:08.098" v="1239" actId="1076"/>
          <ac:picMkLst>
            <pc:docMk/>
            <pc:sldMk cId="1920860225" sldId="1327"/>
            <ac:picMk id="45" creationId="{655235EC-162B-8BE5-65E3-D57EDA5171FE}"/>
          </ac:picMkLst>
        </pc:picChg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1207591583" sldId="1328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245892201" sldId="1330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1483848070" sldId="1341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232422413" sldId="1349"/>
        </pc:sldMkLst>
      </pc:sldChg>
      <pc:sldChg chg="del">
        <pc:chgData name="Welsh, Cary" userId="2a2b2f38-6798-4b68-9a97-397d90250187" providerId="ADAL" clId="{3E54E9C7-38EA-4CC5-A0CA-336BD7266988}" dt="2023-10-11T18:16:31.503" v="16" actId="47"/>
        <pc:sldMkLst>
          <pc:docMk/>
          <pc:sldMk cId="2417068550" sldId="1350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429376262" sldId="1367"/>
        </pc:sldMkLst>
      </pc:sldChg>
      <pc:sldChg chg="del">
        <pc:chgData name="Welsh, Cary" userId="2a2b2f38-6798-4b68-9a97-397d90250187" providerId="ADAL" clId="{3E54E9C7-38EA-4CC5-A0CA-336BD7266988}" dt="2023-10-09T20:29:31.100" v="1" actId="47"/>
        <pc:sldMkLst>
          <pc:docMk/>
          <pc:sldMk cId="1483958885" sldId="1377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1284561650" sldId="1429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450533611" sldId="3142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3134046929" sldId="3158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548316430" sldId="3179"/>
        </pc:sldMkLst>
      </pc:sldChg>
      <pc:sldChg chg="del">
        <pc:chgData name="Welsh, Cary" userId="2a2b2f38-6798-4b68-9a97-397d90250187" providerId="ADAL" clId="{3E54E9C7-38EA-4CC5-A0CA-336BD7266988}" dt="2023-10-09T20:29:30.332" v="0" actId="47"/>
        <pc:sldMkLst>
          <pc:docMk/>
          <pc:sldMk cId="3789230456" sldId="3180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3825139794" sldId="3181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1824621637" sldId="3182"/>
        </pc:sldMkLst>
      </pc:sldChg>
      <pc:sldChg chg="del">
        <pc:chgData name="Welsh, Cary" userId="2a2b2f38-6798-4b68-9a97-397d90250187" providerId="ADAL" clId="{3E54E9C7-38EA-4CC5-A0CA-336BD7266988}" dt="2023-10-11T18:16:37.412" v="18" actId="47"/>
        <pc:sldMkLst>
          <pc:docMk/>
          <pc:sldMk cId="1831034771" sldId="3183"/>
        </pc:sldMkLst>
      </pc:sldChg>
      <pc:sldChg chg="del">
        <pc:chgData name="Welsh, Cary" userId="2a2b2f38-6798-4b68-9a97-397d90250187" providerId="ADAL" clId="{3E54E9C7-38EA-4CC5-A0CA-336BD7266988}" dt="2023-10-11T18:16:30.869" v="15" actId="47"/>
        <pc:sldMkLst>
          <pc:docMk/>
          <pc:sldMk cId="2976310899" sldId="3184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1708479279" sldId="3186"/>
        </pc:sldMkLst>
      </pc:sldChg>
      <pc:sldChg chg="add del">
        <pc:chgData name="Welsh, Cary" userId="2a2b2f38-6798-4b68-9a97-397d90250187" providerId="ADAL" clId="{3E54E9C7-38EA-4CC5-A0CA-336BD7266988}" dt="2023-10-11T20:00:29.856" v="1246"/>
        <pc:sldMkLst>
          <pc:docMk/>
          <pc:sldMk cId="3317497600" sldId="3187"/>
        </pc:sldMkLst>
      </pc:sldChg>
      <pc:sldChg chg="modSp add mod">
        <pc:chgData name="Welsh, Cary" userId="2a2b2f38-6798-4b68-9a97-397d90250187" providerId="ADAL" clId="{3E54E9C7-38EA-4CC5-A0CA-336BD7266988}" dt="2023-10-11T20:00:56.862" v="1269" actId="6549"/>
        <pc:sldMkLst>
          <pc:docMk/>
          <pc:sldMk cId="2927260335" sldId="3188"/>
        </pc:sldMkLst>
        <pc:spChg chg="mod">
          <ac:chgData name="Welsh, Cary" userId="2a2b2f38-6798-4b68-9a97-397d90250187" providerId="ADAL" clId="{3E54E9C7-38EA-4CC5-A0CA-336BD7266988}" dt="2023-10-11T20:00:51.807" v="1267" actId="20577"/>
          <ac:spMkLst>
            <pc:docMk/>
            <pc:sldMk cId="2927260335" sldId="3188"/>
            <ac:spMk id="59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11T20:00:56.862" v="1269" actId="6549"/>
          <ac:spMkLst>
            <pc:docMk/>
            <pc:sldMk cId="2927260335" sldId="3188"/>
            <ac:spMk id="596" creationId="{00000000-0000-0000-0000-000000000000}"/>
          </ac:spMkLst>
        </pc:spChg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3582330886" sldId="3188"/>
        </pc:sldMkLst>
      </pc:sldChg>
      <pc:sldChg chg="del">
        <pc:chgData name="Welsh, Cary" userId="2a2b2f38-6798-4b68-9a97-397d90250187" providerId="ADAL" clId="{3E54E9C7-38EA-4CC5-A0CA-336BD7266988}" dt="2023-10-11T18:16:10.792" v="13" actId="47"/>
        <pc:sldMkLst>
          <pc:docMk/>
          <pc:sldMk cId="347613967" sldId="3189"/>
        </pc:sldMkLst>
      </pc:sldChg>
      <pc:sldChg chg="del">
        <pc:chgData name="Welsh, Cary" userId="2a2b2f38-6798-4b68-9a97-397d90250187" providerId="ADAL" clId="{3E54E9C7-38EA-4CC5-A0CA-336BD7266988}" dt="2023-10-11T18:16:35.797" v="17" actId="47"/>
        <pc:sldMkLst>
          <pc:docMk/>
          <pc:sldMk cId="3487653208" sldId="3267"/>
        </pc:sldMkLst>
      </pc:sldChg>
      <pc:sldChg chg="modSp add del mod">
        <pc:chgData name="Welsh, Cary" userId="2a2b2f38-6798-4b68-9a97-397d90250187" providerId="ADAL" clId="{3E54E9C7-38EA-4CC5-A0CA-336BD7266988}" dt="2023-10-11T18:16:00.274" v="10" actId="47"/>
        <pc:sldMkLst>
          <pc:docMk/>
          <pc:sldMk cId="0" sldId="3268"/>
        </pc:sldMkLst>
        <pc:spChg chg="mod">
          <ac:chgData name="Welsh, Cary" userId="2a2b2f38-6798-4b68-9a97-397d90250187" providerId="ADAL" clId="{3E54E9C7-38EA-4CC5-A0CA-336BD7266988}" dt="2023-10-09T20:30:55.154" v="5" actId="1076"/>
          <ac:spMkLst>
            <pc:docMk/>
            <pc:sldMk cId="0" sldId="3268"/>
            <ac:spMk id="710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09T20:30:59.723" v="6" actId="1076"/>
          <ac:picMkLst>
            <pc:docMk/>
            <pc:sldMk cId="0" sldId="3268"/>
            <ac:picMk id="713" creationId="{00000000-0000-0000-0000-000000000000}"/>
          </ac:picMkLst>
        </pc:picChg>
      </pc:sldChg>
      <pc:sldChg chg="modSp add del mod">
        <pc:chgData name="Welsh, Cary" userId="2a2b2f38-6798-4b68-9a97-397d90250187" providerId="ADAL" clId="{3E54E9C7-38EA-4CC5-A0CA-336BD7266988}" dt="2023-10-11T18:16:00.274" v="10" actId="47"/>
        <pc:sldMkLst>
          <pc:docMk/>
          <pc:sldMk cId="0" sldId="3269"/>
        </pc:sldMkLst>
        <pc:spChg chg="mod">
          <ac:chgData name="Welsh, Cary" userId="2a2b2f38-6798-4b68-9a97-397d90250187" providerId="ADAL" clId="{3E54E9C7-38EA-4CC5-A0CA-336BD7266988}" dt="2023-10-09T20:40:50.369" v="7" actId="1076"/>
          <ac:spMkLst>
            <pc:docMk/>
            <pc:sldMk cId="0" sldId="3269"/>
            <ac:spMk id="745" creationId="{00000000-0000-0000-0000-000000000000}"/>
          </ac:spMkLst>
        </pc:spChg>
        <pc:spChg chg="mod">
          <ac:chgData name="Welsh, Cary" userId="2a2b2f38-6798-4b68-9a97-397d90250187" providerId="ADAL" clId="{3E54E9C7-38EA-4CC5-A0CA-336BD7266988}" dt="2023-10-09T20:41:22.569" v="9" actId="1076"/>
          <ac:spMkLst>
            <pc:docMk/>
            <pc:sldMk cId="0" sldId="3269"/>
            <ac:spMk id="775" creationId="{00000000-0000-0000-0000-000000000000}"/>
          </ac:spMkLst>
        </pc:spChg>
        <pc:picChg chg="mod">
          <ac:chgData name="Welsh, Cary" userId="2a2b2f38-6798-4b68-9a97-397d90250187" providerId="ADAL" clId="{3E54E9C7-38EA-4CC5-A0CA-336BD7266988}" dt="2023-10-09T20:40:53.092" v="8" actId="1076"/>
          <ac:picMkLst>
            <pc:docMk/>
            <pc:sldMk cId="0" sldId="3269"/>
            <ac:picMk id="746" creationId="{00000000-0000-0000-0000-000000000000}"/>
          </ac:picMkLst>
        </pc:picChg>
      </pc:sldChg>
      <pc:sldMasterChg chg="delSldLayout">
        <pc:chgData name="Welsh, Cary" userId="2a2b2f38-6798-4b68-9a97-397d90250187" providerId="ADAL" clId="{3E54E9C7-38EA-4CC5-A0CA-336BD7266988}" dt="2023-10-11T18:16:05.344" v="12" actId="47"/>
        <pc:sldMasterMkLst>
          <pc:docMk/>
          <pc:sldMasterMk cId="115777085" sldId="2147483648"/>
        </pc:sldMasterMkLst>
        <pc:sldLayoutChg chg="del">
          <pc:chgData name="Welsh, Cary" userId="2a2b2f38-6798-4b68-9a97-397d90250187" providerId="ADAL" clId="{3E54E9C7-38EA-4CC5-A0CA-336BD7266988}" dt="2023-10-11T18:16:05.344" v="12" actId="47"/>
          <pc:sldLayoutMkLst>
            <pc:docMk/>
            <pc:sldMasterMk cId="115777085" sldId="2147483648"/>
            <pc:sldLayoutMk cId="4224675168" sldId="2147483679"/>
          </pc:sldLayoutMkLst>
        </pc:sldLayoutChg>
        <pc:sldLayoutChg chg="del">
          <pc:chgData name="Welsh, Cary" userId="2a2b2f38-6798-4b68-9a97-397d90250187" providerId="ADAL" clId="{3E54E9C7-38EA-4CC5-A0CA-336BD7266988}" dt="2023-10-11T18:16:00.274" v="10" actId="47"/>
          <pc:sldLayoutMkLst>
            <pc:docMk/>
            <pc:sldMasterMk cId="115777085" sldId="2147483648"/>
            <pc:sldLayoutMk cId="768280702" sldId="2147483680"/>
          </pc:sldLayoutMkLst>
        </pc:sldLayoutChg>
      </pc:sldMasterChg>
      <pc:sldMasterChg chg="del delSldLayout">
        <pc:chgData name="Welsh, Cary" userId="2a2b2f38-6798-4b68-9a97-397d90250187" providerId="ADAL" clId="{3E54E9C7-38EA-4CC5-A0CA-336BD7266988}" dt="2023-10-11T18:16:35.797" v="17" actId="47"/>
        <pc:sldMasterMkLst>
          <pc:docMk/>
          <pc:sldMasterMk cId="4204304961" sldId="2147483663"/>
        </pc:sldMasterMkLst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924906158" sldId="2147483664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3633295846" sldId="2147483665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345482708" sldId="2147483666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2000771505" sldId="2147483667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467375588" sldId="2147483668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3767461216" sldId="2147483669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1992859134" sldId="2147483670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302071389" sldId="2147483671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4184878351" sldId="2147483672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2074589678" sldId="2147483673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2973655268" sldId="2147483674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2483550612" sldId="2147483675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3338087498" sldId="2147483676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688654654" sldId="2147483677"/>
          </pc:sldLayoutMkLst>
        </pc:sldLayoutChg>
        <pc:sldLayoutChg chg="del">
          <pc:chgData name="Welsh, Cary" userId="2a2b2f38-6798-4b68-9a97-397d90250187" providerId="ADAL" clId="{3E54E9C7-38EA-4CC5-A0CA-336BD7266988}" dt="2023-10-11T18:16:35.797" v="17" actId="47"/>
          <pc:sldLayoutMkLst>
            <pc:docMk/>
            <pc:sldMasterMk cId="4204304961" sldId="2147483663"/>
            <pc:sldLayoutMk cId="298869290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BE79D-B480-47CB-8218-EF65202AF0B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094A4-2292-4789-B927-DBB8FCD83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588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427961494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427961494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87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27961494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427961494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68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427961494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427961494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95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427961494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427961494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728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065a4a83f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8065a4a83f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960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476db9aa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476db9aa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85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83e6ca217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83e6ca217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462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3e6ca21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3e6ca21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7616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90021f47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490021f47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592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490021f47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490021f47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2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41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094A4-2292-4789-B927-DBB8FCD83C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6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094A4-2292-4789-B927-DBB8FCD83C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0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094A4-2292-4789-B927-DBB8FCD83C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16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490021f4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490021f4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490021f4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490021f4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477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490021f47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490021f47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490021f47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490021f47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889fdf3b90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889fdf3b90_0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889fdf3b90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889fdf3b90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490021f47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490021f47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56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490021f47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490021f47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889fdf3b90_0_1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889fdf3b90_0_1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4c75ba9cc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24c75ba9cc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490021f47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490021f47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490021f47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2490021f47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490021f47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490021f47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490021f474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490021f474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490021f474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2490021f474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889fdf3b90_0_1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889fdf3b90_0_1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4c75ba9cc4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4c75ba9cc4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5212cfe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05212cfe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991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4c75ba9cc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24c75ba9cc4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4c75ba9cc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24c75ba9cc4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79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5212cfed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5212cfed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7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90021f4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90021f4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61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5212cfed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05212cfed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48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27961494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427961494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23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427961494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427961494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50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6D9A-AB46-4C9D-8876-0A9467DA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00529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49F0C-B960-4E2D-BFF7-4481D91F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A346E-75E7-4F75-854B-303B15BD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C305-20C7-4ABB-9265-8DD0E09D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3ED18-AD29-43E1-BE8B-0CCEE22C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3C0F9-500D-4BDE-BE8E-25B47854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90041-7CAB-493A-9A37-5C900268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05BC3-FB41-4FFC-820A-555D7190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1211-3221-46C5-8ACC-B2CB208F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6C098-DC6F-47EE-9FFF-974D90D0F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393F9-AE5D-4F7E-A6D0-A493C233F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69467-D038-40A3-AD64-DFC1B2D9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1E3E1-D1C4-453C-A62C-F3321274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C997E-734B-46B3-B93D-321C8D93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8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CF2E-AA14-460E-83B9-D22AD98D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8DA7E-2F13-4585-ABA0-2CFE7319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06A62-36F4-424C-9B1C-6362678B9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780E3-06A6-4F23-B6D8-0C90767B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1C642-3F2D-4CD1-9920-C790C0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9F338-B9A2-4ACD-86C8-216D91EE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B988-01F0-43E5-9E94-DCD6968D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F3796-6706-4874-9375-93859E5D0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C88A-47B0-494D-8EAF-DBB2AD21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4B5E-08DB-443D-8F79-2D57AC34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ACE6F-95CB-4CA1-A01D-41A6110B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8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8E4536-4E12-428D-B8A3-6A75D9B31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AD59A-4453-4EE3-9ABC-8802C9606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201C2-D381-490A-A4FD-0998E060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02F12-7CB7-4183-9AFE-C8DA2103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01580-CF11-430E-B9D9-A688F037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6158600" y="2111467"/>
            <a:ext cx="5073600" cy="3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2"/>
          </p:nvPr>
        </p:nvSpPr>
        <p:spPr>
          <a:xfrm>
            <a:off x="950967" y="2111467"/>
            <a:ext cx="5082800" cy="3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2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21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40800" y="5140733"/>
            <a:ext cx="8215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393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26567" y="1249733"/>
            <a:ext cx="8339600" cy="33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76900" y="45869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37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21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40800" y="5140733"/>
            <a:ext cx="8215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19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357059"/>
            <a:ext cx="102720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867"/>
            </a:lvl1pPr>
            <a:lvl2pPr marL="1219170" lvl="1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Nunito Light"/>
              <a:buChar char="●"/>
              <a:defRPr sz="1467">
                <a:solidFill>
                  <a:srgbClr val="434343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●"/>
              <a:defRPr sz="1467">
                <a:solidFill>
                  <a:srgbClr val="434343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89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22A8E-C139-4D90-8DCC-2A0D51DC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134"/>
            <a:ext cx="10515600" cy="12587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4014-38F1-41DA-923A-FBC61598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317"/>
            <a:ext cx="10515600" cy="38776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4CB5-CA98-42DB-BBDC-CE14F7A8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C224A-52B0-49C1-AAD4-6EA153C9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1E12-8618-4455-96B6-87F3D9D4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6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6158600" y="3795667"/>
            <a:ext cx="4107200" cy="18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1926200" y="3795667"/>
            <a:ext cx="4107200" cy="18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6158600" y="3384967"/>
            <a:ext cx="4098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926200" y="3384967"/>
            <a:ext cx="4107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467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540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>
            <a:spLocks noGrp="1"/>
          </p:cNvSpPr>
          <p:nvPr>
            <p:ph type="pic" idx="2"/>
          </p:nvPr>
        </p:nvSpPr>
        <p:spPr>
          <a:xfrm>
            <a:off x="6778633" y="716767"/>
            <a:ext cx="4026800" cy="54192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36000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960000" y="1533367"/>
            <a:ext cx="5136000" cy="4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06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125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27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874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17667"/>
            <a:ext cx="8768000" cy="2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1712000" y="43454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24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903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1250167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250167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/>
          </p:nvPr>
        </p:nvSpPr>
        <p:spPr>
          <a:xfrm>
            <a:off x="4645795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4645795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5"/>
          </p:nvPr>
        </p:nvSpPr>
        <p:spPr>
          <a:xfrm>
            <a:off x="8041431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6"/>
          </p:nvPr>
        </p:nvSpPr>
        <p:spPr>
          <a:xfrm>
            <a:off x="8041431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>
            <a:off x="2210567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>
            <a:off x="5606195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 hasCustomPrompt="1"/>
          </p:nvPr>
        </p:nvSpPr>
        <p:spPr>
          <a:xfrm>
            <a:off x="9001831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9973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1310667" y="1795567"/>
            <a:ext cx="3673600" cy="43476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5120667" y="1791133"/>
            <a:ext cx="6120400" cy="4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467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6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C1B-511F-497C-BD52-E2749D96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342C9-C1AF-4461-BAD1-61C3E0A6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C6223-50BA-494A-A018-3B2BB2D79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5183D-13F1-437E-943C-72067780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1243B-2823-47EA-A07D-3522E21B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9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036000" y="3429000"/>
            <a:ext cx="612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1926033" y="2249717"/>
            <a:ext cx="834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70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6158600" y="2111467"/>
            <a:ext cx="5073600" cy="3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2"/>
          </p:nvPr>
        </p:nvSpPr>
        <p:spPr>
          <a:xfrm>
            <a:off x="950967" y="2111467"/>
            <a:ext cx="5082800" cy="3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795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3130584" y="720000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ubTitle" idx="1"/>
          </p:nvPr>
        </p:nvSpPr>
        <p:spPr>
          <a:xfrm>
            <a:off x="3130533" y="22285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/>
          <p:nvPr/>
        </p:nvSpPr>
        <p:spPr>
          <a:xfrm>
            <a:off x="2798800" y="4815933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56606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960000" y="1357061"/>
            <a:ext cx="10272000" cy="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600"/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Nunito Light"/>
              <a:buChar char="●"/>
              <a:defRPr sz="1467">
                <a:solidFill>
                  <a:srgbClr val="434343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●"/>
              <a:defRPr sz="1467">
                <a:solidFill>
                  <a:srgbClr val="434343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Char char="○"/>
              <a:defRPr sz="1467">
                <a:solidFill>
                  <a:srgbClr val="434343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100"/>
              <a:buFont typeface="Nunito Light"/>
              <a:buChar char="■"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91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dark&#10;&#10;Description automatically generated">
            <a:extLst>
              <a:ext uri="{FF2B5EF4-FFF2-40B4-BE49-F238E27FC236}">
                <a16:creationId xmlns:a16="http://schemas.microsoft.com/office/drawing/2014/main" id="{384F5DFA-23F7-4715-BB21-3C1763800F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A6D9A-AB46-4C9D-8876-0A9467DA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49F0C-B960-4E2D-BFF7-4481D91F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9DC0B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72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blue&#10;&#10;Description automatically generated">
            <a:extLst>
              <a:ext uri="{FF2B5EF4-FFF2-40B4-BE49-F238E27FC236}">
                <a16:creationId xmlns:a16="http://schemas.microsoft.com/office/drawing/2014/main" id="{C5C8D46C-D269-45B0-8365-42CCD9696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A6D9A-AB46-4C9D-8876-0A9467DA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49F0C-B960-4E2D-BFF7-4481D91F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9DC0B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3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600E5084-ADFE-4A71-AC38-378A1952B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0985" r="586" b="38080"/>
          <a:stretch/>
        </p:blipFill>
        <p:spPr>
          <a:xfrm>
            <a:off x="-71919" y="0"/>
            <a:ext cx="1226391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FFA7A4-6784-47D3-9039-A4C4D356F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A6D9A-AB46-4C9D-8876-0A9467DA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49F0C-B960-4E2D-BFF7-4481D91F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9D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512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ED99-254C-4535-944F-92D15279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A28FC-F906-4A1C-9750-7F9923C88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8FBE7-4EC7-42E9-81AF-22536E3A3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7A944-94D0-404A-A035-747B6D0A0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EFB3C-3A2C-4650-A81A-50A1B84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FCFA-E9A4-4861-A4A5-6627885E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6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41B2-834B-4302-AE96-7D65267F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C8639-C541-4040-9B7E-69127C7AD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5A40A-5253-4090-AAED-391DE210B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4C41E-4F8C-4D92-BB1F-E3CC36612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54905-C916-4072-86B4-929507AED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3C02F-14C9-4D43-8F6F-4DF904A6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A5A5D-7C83-48AF-A817-13C82159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B6EC2-9695-45FD-BF6B-1EA317E1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3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B402-9D5D-4CB5-8C43-BA06D7DC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23A182-DB8B-4224-91FE-66F0CB0F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CF8E-6A97-4926-ACB0-37CB5677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6E8E3-9277-4B8C-90FC-BD778210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4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BD88B83-C65C-4240-A91A-57C067BF379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7" y="1419225"/>
            <a:ext cx="8162925" cy="40195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42594-535F-4A53-83A5-CE8DE0E7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259"/>
            <a:ext cx="10515600" cy="90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6BB1B-FAB3-4BD6-805B-DDF2BEAAF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6D4B6-2624-47A1-BEE2-2E9784E54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DB207-CF7A-4E35-835C-5142584DC1A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B39C-ACDE-4751-8362-55496BBB3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5825D-8CAD-4DC2-9AAF-38784C3A2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F830B-2EFA-4044-B65A-4D639B75C69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C55768-D74A-4CF8-9059-3644D57FA36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8768"/>
            <a:ext cx="12192000" cy="220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C2E2E-6A17-4ECD-2511-B918E8FD21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98"/>
            <a:ext cx="12191999" cy="802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6830FE-C079-665B-5FCA-AAC6EA06AF63}"/>
              </a:ext>
            </a:extLst>
          </p:cNvPr>
          <p:cNvSpPr txBox="1"/>
          <p:nvPr userDrawn="1"/>
        </p:nvSpPr>
        <p:spPr>
          <a:xfrm>
            <a:off x="4957156" y="148771"/>
            <a:ext cx="6356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0" dirty="0">
                <a:solidFill>
                  <a:srgbClr val="00A3F4"/>
                </a:solidFill>
                <a:latin typeface="Futura Std Book" panose="020B0502020204020303" pitchFamily="34" charset="0"/>
              </a:rPr>
              <a:t>www.gladstein.org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9DB44-57D2-9A19-57BC-22EF226F7E0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31" y="89396"/>
            <a:ext cx="2589229" cy="6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79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29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0052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38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jpe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eg"/><Relationship Id="rId36" Type="http://schemas.openxmlformats.org/officeDocument/2006/relationships/image" Target="../media/image57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http://www.actexpo.com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t.sce.com/overview" TargetMode="External"/><Relationship Id="rId5" Type="http://schemas.openxmlformats.org/officeDocument/2006/relationships/hyperlink" Target="https://www.sdge.com/business/electric-vehicles/power-your-drive-for-fleets%20/" TargetMode="External"/><Relationship Id="rId4" Type="http://schemas.openxmlformats.org/officeDocument/2006/relationships/hyperlink" Target="https://www.pge.com/en_US/large-business/solar-and-vehicles/clean-vehicles/ev-fleet-program/public-school-fleets.pag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cwelsh@trccompanies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gladstein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2.arb.ca.gov/sites/default/files/2022-01/TRUCRSHowToPrintCert_ADA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3579800" y="719333"/>
            <a:ext cx="5032400" cy="5032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926567" y="1249733"/>
            <a:ext cx="8339600" cy="333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School Bus Grants</a:t>
            </a:r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3076900" y="4586933"/>
            <a:ext cx="6038400" cy="63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What you need to get ready</a:t>
            </a:r>
            <a:endParaRPr/>
          </a:p>
        </p:txBody>
      </p:sp>
      <p:grpSp>
        <p:nvGrpSpPr>
          <p:cNvPr id="77" name="Google Shape;77;p19"/>
          <p:cNvGrpSpPr/>
          <p:nvPr/>
        </p:nvGrpSpPr>
        <p:grpSpPr>
          <a:xfrm>
            <a:off x="8495133" y="526433"/>
            <a:ext cx="3443200" cy="385800"/>
            <a:chOff x="6967625" y="394825"/>
            <a:chExt cx="2582400" cy="289350"/>
          </a:xfrm>
        </p:grpSpPr>
        <p:sp>
          <p:nvSpPr>
            <p:cNvPr id="78" name="Google Shape;78;p19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9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19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19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19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19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19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19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19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19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9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9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9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9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9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9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9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9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19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19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9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9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9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9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9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9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06" name="Google Shape;106;p19"/>
          <p:cNvCxnSpPr/>
          <p:nvPr/>
        </p:nvCxnSpPr>
        <p:spPr>
          <a:xfrm>
            <a:off x="940800" y="6490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07" name="Google Shape;107;p19"/>
          <p:cNvGrpSpPr/>
          <p:nvPr/>
        </p:nvGrpSpPr>
        <p:grpSpPr>
          <a:xfrm>
            <a:off x="1540767" y="526444"/>
            <a:ext cx="385800" cy="1157200"/>
            <a:chOff x="1006725" y="1731408"/>
            <a:chExt cx="289350" cy="867900"/>
          </a:xfrm>
        </p:grpSpPr>
        <p:sp>
          <p:nvSpPr>
            <p:cNvPr id="108" name="Google Shape;108;p19"/>
            <p:cNvSpPr/>
            <p:nvPr/>
          </p:nvSpPr>
          <p:spPr>
            <a:xfrm>
              <a:off x="1006725" y="1731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1190175" y="1731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1006725" y="1921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1190175" y="1921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1006725" y="2112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1190175" y="2112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1006725" y="2302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1190175" y="2302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1006725" y="2493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1190175" y="2493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Addition Data</a:t>
            </a:r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subTitle" idx="1"/>
          </p:nvPr>
        </p:nvSpPr>
        <p:spPr>
          <a:xfrm>
            <a:off x="6158600" y="2111467"/>
            <a:ext cx="5073600" cy="39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Engine Family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Engine Manufacturer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Engine Year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Compliance Options</a:t>
            </a:r>
            <a:endParaRPr sz="3067"/>
          </a:p>
        </p:txBody>
      </p:sp>
      <p:sp>
        <p:nvSpPr>
          <p:cNvPr id="335" name="Google Shape;335;p28"/>
          <p:cNvSpPr txBox="1">
            <a:spLocks noGrp="1"/>
          </p:cNvSpPr>
          <p:nvPr>
            <p:ph type="subTitle" idx="2"/>
          </p:nvPr>
        </p:nvSpPr>
        <p:spPr>
          <a:xfrm>
            <a:off x="950967" y="2111467"/>
            <a:ext cx="5082800" cy="39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99521">
              <a:buSzPts val="2300"/>
              <a:buChar char="●"/>
            </a:pPr>
            <a:r>
              <a:rPr lang="en" sz="3067"/>
              <a:t>GVWR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Class Type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Condition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Status/Notes</a:t>
            </a:r>
            <a:endParaRPr sz="3067"/>
          </a:p>
          <a:p>
            <a:pPr marL="609585" indent="-499521">
              <a:buSzPts val="2300"/>
              <a:buChar char="●"/>
            </a:pPr>
            <a:r>
              <a:rPr lang="en" sz="3067"/>
              <a:t>Odometer Reading</a:t>
            </a:r>
            <a:endParaRPr sz="3067"/>
          </a:p>
          <a:p>
            <a:pPr marL="990575" lvl="1" indent="-499521">
              <a:buSzPts val="2300"/>
              <a:buChar char="○"/>
            </a:pPr>
            <a:r>
              <a:rPr lang="en" sz="3067"/>
              <a:t>Track Annual Mileage</a:t>
            </a:r>
            <a:endParaRPr sz="3067"/>
          </a:p>
        </p:txBody>
      </p:sp>
      <p:pic>
        <p:nvPicPr>
          <p:cNvPr id="336" name="Google Shape;33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300" y="5419634"/>
            <a:ext cx="11685400" cy="103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60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What other information should I gather</a:t>
            </a: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517" y="1499667"/>
            <a:ext cx="3820969" cy="509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1560167"/>
            <a:ext cx="38209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7842" y="1499651"/>
            <a:ext cx="3820975" cy="5094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38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What other information should I gather</a:t>
            </a:r>
            <a:endParaRPr/>
          </a:p>
        </p:txBody>
      </p:sp>
      <p:pic>
        <p:nvPicPr>
          <p:cNvPr id="350" name="Google Shape;3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560167"/>
            <a:ext cx="38209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375" y="1560167"/>
            <a:ext cx="38209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1534" y="1560152"/>
            <a:ext cx="3820975" cy="509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0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What other information should I gather</a:t>
            </a:r>
            <a:endParaRPr/>
          </a:p>
        </p:txBody>
      </p:sp>
      <p:pic>
        <p:nvPicPr>
          <p:cNvPr id="358" name="Google Shape;3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00" y="1610634"/>
            <a:ext cx="3820965" cy="509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650" y="1610633"/>
            <a:ext cx="38209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0801" y="1610633"/>
            <a:ext cx="3618001" cy="5094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78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2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366" name="Google Shape;366;p32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2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32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912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Approvals</a:t>
            </a:r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grpSp>
        <p:nvGrpSpPr>
          <p:cNvPr id="371" name="Google Shape;371;p32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372" name="Google Shape;372;p3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2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2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2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2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2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00" name="Google Shape;400;p32"/>
          <p:cNvCxnSpPr/>
          <p:nvPr/>
        </p:nvCxnSpPr>
        <p:spPr>
          <a:xfrm>
            <a:off x="940800" y="342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401" name="Google Shape;401;p32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402" name="Google Shape;402;p3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87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District Approvals</a:t>
            </a:r>
            <a:endParaRPr/>
          </a:p>
        </p:txBody>
      </p:sp>
      <p:sp>
        <p:nvSpPr>
          <p:cNvPr id="415" name="Google Shape;415;p33"/>
          <p:cNvSpPr txBox="1">
            <a:spLocks noGrp="1"/>
          </p:cNvSpPr>
          <p:nvPr>
            <p:ph type="title" idx="3"/>
          </p:nvPr>
        </p:nvSpPr>
        <p:spPr>
          <a:xfrm>
            <a:off x="1804600" y="2440633"/>
            <a:ext cx="8582800" cy="33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 algn="l">
              <a:buChar char="●"/>
            </a:pPr>
            <a:r>
              <a:rPr lang="en"/>
              <a:t>Evaluate the Grant Opportunities</a:t>
            </a:r>
            <a:endParaRPr/>
          </a:p>
          <a:p>
            <a:pPr marL="609585" indent="-507987" algn="l">
              <a:buChar char="●"/>
            </a:pPr>
            <a:r>
              <a:rPr lang="en"/>
              <a:t>Board Resolution</a:t>
            </a:r>
            <a:endParaRPr/>
          </a:p>
          <a:p>
            <a:pPr marL="1219170" lvl="1" indent="-507987" algn="l">
              <a:buChar char="○"/>
            </a:pPr>
            <a:r>
              <a:rPr lang="en"/>
              <a:t>Important Step for approvals</a:t>
            </a:r>
            <a:endParaRPr/>
          </a:p>
          <a:p>
            <a:pPr marL="1219170" lvl="1" indent="-507987" algn="l">
              <a:buChar char="○"/>
            </a:pPr>
            <a:r>
              <a:rPr lang="en"/>
              <a:t>Authorization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400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Evaluate Grant(s)</a:t>
            </a:r>
            <a:endParaRPr/>
          </a:p>
        </p:txBody>
      </p:sp>
      <p:sp>
        <p:nvSpPr>
          <p:cNvPr id="421" name="Google Shape;421;p34"/>
          <p:cNvSpPr txBox="1">
            <a:spLocks noGrp="1"/>
          </p:cNvSpPr>
          <p:nvPr>
            <p:ph type="body" idx="1"/>
          </p:nvPr>
        </p:nvSpPr>
        <p:spPr>
          <a:xfrm>
            <a:off x="960000" y="1357059"/>
            <a:ext cx="10272000" cy="47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507987">
              <a:buSzPts val="2400"/>
            </a:pPr>
            <a:r>
              <a:rPr lang="en" sz="3200"/>
              <a:t>See what’s out there</a:t>
            </a:r>
            <a:endParaRPr sz="3200"/>
          </a:p>
          <a:p>
            <a:pPr indent="-507987">
              <a:buSzPts val="2400"/>
            </a:pPr>
            <a:r>
              <a:rPr lang="en" sz="3200"/>
              <a:t>Make sure your district has the appetite to spend the additional funds</a:t>
            </a:r>
            <a:endParaRPr sz="3200"/>
          </a:p>
          <a:p>
            <a:pPr lvl="1" indent="-507987">
              <a:buSzPts val="2400"/>
            </a:pPr>
            <a:r>
              <a:rPr lang="en" sz="3200"/>
              <a:t>CONFIRM, CONFIRM, CONFIRM</a:t>
            </a:r>
            <a:endParaRPr sz="3200"/>
          </a:p>
          <a:p>
            <a:pPr indent="-507987">
              <a:buSzPts val="2400"/>
            </a:pPr>
            <a:r>
              <a:rPr lang="en" sz="3200"/>
              <a:t>Bring a “Green Vehicle” initiative to the board</a:t>
            </a:r>
            <a:endParaRPr sz="3200"/>
          </a:p>
          <a:p>
            <a:pPr indent="-507987">
              <a:buSzPts val="2400"/>
            </a:pPr>
            <a:r>
              <a:rPr lang="en" sz="3200"/>
              <a:t>Infrastructure</a:t>
            </a:r>
            <a:endParaRPr sz="3200"/>
          </a:p>
          <a:p>
            <a:pPr lvl="1" indent="-507987">
              <a:buSzPts val="2400"/>
            </a:pPr>
            <a:r>
              <a:rPr lang="en" sz="3200"/>
              <a:t>This needs to be a part of the plan</a:t>
            </a:r>
            <a:endParaRPr sz="3200"/>
          </a:p>
          <a:p>
            <a:pPr indent="-507987">
              <a:buSzPts val="2400"/>
            </a:pPr>
            <a:r>
              <a:rPr lang="en" sz="3200"/>
              <a:t>Find the right business partner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9691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Board Resolution Sample</a:t>
            </a:r>
            <a:endParaRPr/>
          </a:p>
        </p:txBody>
      </p:sp>
      <p:pic>
        <p:nvPicPr>
          <p:cNvPr id="427" name="Google Shape;4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8118" y="1529934"/>
            <a:ext cx="4415772" cy="509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3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Timeline</a:t>
            </a:r>
            <a:endParaRPr/>
          </a:p>
        </p:txBody>
      </p:sp>
      <p:grpSp>
        <p:nvGrpSpPr>
          <p:cNvPr id="433" name="Google Shape;433;p36"/>
          <p:cNvGrpSpPr/>
          <p:nvPr/>
        </p:nvGrpSpPr>
        <p:grpSpPr>
          <a:xfrm>
            <a:off x="1381701" y="1789599"/>
            <a:ext cx="1883612" cy="2564616"/>
            <a:chOff x="1036275" y="1121000"/>
            <a:chExt cx="1412709" cy="1923462"/>
          </a:xfrm>
        </p:grpSpPr>
        <p:sp>
          <p:nvSpPr>
            <p:cNvPr id="434" name="Google Shape;434;p36"/>
            <p:cNvSpPr/>
            <p:nvPr/>
          </p:nvSpPr>
          <p:spPr>
            <a:xfrm>
              <a:off x="1812795" y="2639054"/>
              <a:ext cx="534944" cy="218918"/>
            </a:xfrm>
            <a:custGeom>
              <a:avLst/>
              <a:gdLst/>
              <a:ahLst/>
              <a:cxnLst/>
              <a:rect l="l" t="t" r="r" b="b"/>
              <a:pathLst>
                <a:path w="17110" h="7002" extrusionOk="0">
                  <a:moveTo>
                    <a:pt x="0" y="1"/>
                  </a:moveTo>
                  <a:lnTo>
                    <a:pt x="2810" y="3501"/>
                  </a:lnTo>
                  <a:lnTo>
                    <a:pt x="0" y="7002"/>
                  </a:lnTo>
                  <a:lnTo>
                    <a:pt x="14300" y="7002"/>
                  </a:lnTo>
                  <a:lnTo>
                    <a:pt x="17110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1742447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1036275" y="1121000"/>
              <a:ext cx="1412709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endParaRPr sz="16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algn="ctr" defTabSz="1219170">
                <a:buClr>
                  <a:srgbClr val="000000"/>
                </a:buClr>
                <a:buSzPts val="1100"/>
              </a:pPr>
              <a:endParaRPr sz="16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1036275" y="1121000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1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1449454" y="2458524"/>
              <a:ext cx="585969" cy="585937"/>
            </a:xfrm>
            <a:custGeom>
              <a:avLst/>
              <a:gdLst/>
              <a:ahLst/>
              <a:cxnLst/>
              <a:rect l="l" t="t" r="r" b="b"/>
              <a:pathLst>
                <a:path w="18742" h="18741" extrusionOk="0">
                  <a:moveTo>
                    <a:pt x="9371" y="0"/>
                  </a:moveTo>
                  <a:cubicBezTo>
                    <a:pt x="4204" y="0"/>
                    <a:pt x="1" y="4191"/>
                    <a:pt x="1" y="9370"/>
                  </a:cubicBezTo>
                  <a:cubicBezTo>
                    <a:pt x="1" y="14538"/>
                    <a:pt x="4204" y="18741"/>
                    <a:pt x="9371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1524680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65" y="0"/>
                  </a:moveTo>
                  <a:cubicBezTo>
                    <a:pt x="3119" y="0"/>
                    <a:pt x="0" y="3120"/>
                    <a:pt x="0" y="6977"/>
                  </a:cubicBezTo>
                  <a:cubicBezTo>
                    <a:pt x="0" y="10823"/>
                    <a:pt x="3119" y="13954"/>
                    <a:pt x="6965" y="13954"/>
                  </a:cubicBezTo>
                  <a:cubicBezTo>
                    <a:pt x="10823" y="13954"/>
                    <a:pt x="13942" y="10823"/>
                    <a:pt x="13942" y="6977"/>
                  </a:cubicBezTo>
                  <a:cubicBezTo>
                    <a:pt x="13942" y="3120"/>
                    <a:pt x="10823" y="0"/>
                    <a:pt x="6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0" name="Google Shape;440;p36"/>
            <p:cNvSpPr txBox="1"/>
            <p:nvPr/>
          </p:nvSpPr>
          <p:spPr>
            <a:xfrm>
              <a:off x="1130650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Evaluate Grant(s)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1" name="Google Shape;441;p36"/>
          <p:cNvGrpSpPr/>
          <p:nvPr/>
        </p:nvGrpSpPr>
        <p:grpSpPr>
          <a:xfrm>
            <a:off x="4388064" y="1789599"/>
            <a:ext cx="1883112" cy="2564616"/>
            <a:chOff x="3291048" y="1121000"/>
            <a:chExt cx="1412334" cy="1923462"/>
          </a:xfrm>
        </p:grpSpPr>
        <p:sp>
          <p:nvSpPr>
            <p:cNvPr id="442" name="Google Shape;442;p36"/>
            <p:cNvSpPr/>
            <p:nvPr/>
          </p:nvSpPr>
          <p:spPr>
            <a:xfrm>
              <a:off x="3997219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291048" y="1121000"/>
              <a:ext cx="1412334" cy="987693"/>
            </a:xfrm>
            <a:custGeom>
              <a:avLst/>
              <a:gdLst/>
              <a:ahLst/>
              <a:cxnLst/>
              <a:rect l="l" t="t" r="r" b="b"/>
              <a:pathLst>
                <a:path w="45173" h="31591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1" y="29206"/>
                  </a:cubicBezTo>
                  <a:lnTo>
                    <a:pt x="19229" y="30206"/>
                  </a:lnTo>
                  <a:cubicBezTo>
                    <a:pt x="20157" y="31129"/>
                    <a:pt x="21369" y="31590"/>
                    <a:pt x="22580" y="31590"/>
                  </a:cubicBezTo>
                  <a:cubicBezTo>
                    <a:pt x="23792" y="31590"/>
                    <a:pt x="25003" y="31129"/>
                    <a:pt x="25932" y="30206"/>
                  </a:cubicBezTo>
                  <a:lnTo>
                    <a:pt x="26920" y="29206"/>
                  </a:lnTo>
                  <a:cubicBezTo>
                    <a:pt x="26968" y="29170"/>
                    <a:pt x="27004" y="29111"/>
                    <a:pt x="27039" y="29063"/>
                  </a:cubicBezTo>
                  <a:lnTo>
                    <a:pt x="37779" y="29063"/>
                  </a:lnTo>
                  <a:cubicBezTo>
                    <a:pt x="41863" y="29063"/>
                    <a:pt x="45172" y="25753"/>
                    <a:pt x="45172" y="21669"/>
                  </a:cubicBez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4" name="Google Shape;444;p36"/>
            <p:cNvSpPr txBox="1"/>
            <p:nvPr/>
          </p:nvSpPr>
          <p:spPr>
            <a:xfrm>
              <a:off x="3385213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Apply for Grant(s)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291048" y="1121000"/>
              <a:ext cx="1412334" cy="336536"/>
            </a:xfrm>
            <a:custGeom>
              <a:avLst/>
              <a:gdLst/>
              <a:ahLst/>
              <a:cxnLst/>
              <a:rect l="l" t="t" r="r" b="b"/>
              <a:pathLst>
                <a:path w="45173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72" y="10763"/>
                  </a:ln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3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3390067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072789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704258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0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3779077" y="2533344"/>
              <a:ext cx="436303" cy="436303"/>
            </a:xfrm>
            <a:custGeom>
              <a:avLst/>
              <a:gdLst/>
              <a:ahLst/>
              <a:cxnLst/>
              <a:rect l="l" t="t" r="r" b="b"/>
              <a:pathLst>
                <a:path w="13955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54" y="10823"/>
                    <a:pt x="13954" y="6977"/>
                  </a:cubicBezTo>
                  <a:cubicBezTo>
                    <a:pt x="13954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50" name="Google Shape;450;p36"/>
          <p:cNvGrpSpPr/>
          <p:nvPr/>
        </p:nvGrpSpPr>
        <p:grpSpPr>
          <a:xfrm>
            <a:off x="7393927" y="1789599"/>
            <a:ext cx="1883612" cy="2564616"/>
            <a:chOff x="5545445" y="1121000"/>
            <a:chExt cx="1412709" cy="1923462"/>
          </a:xfrm>
        </p:grpSpPr>
        <p:sp>
          <p:nvSpPr>
            <p:cNvPr id="451" name="Google Shape;451;p36"/>
            <p:cNvSpPr/>
            <p:nvPr/>
          </p:nvSpPr>
          <p:spPr>
            <a:xfrm>
              <a:off x="5649310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6324591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6251992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5545445" y="1121000"/>
              <a:ext cx="1412709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86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406" y="29063"/>
                  </a:cubicBezTo>
                  <a:lnTo>
                    <a:pt x="18122" y="29063"/>
                  </a:lnTo>
                  <a:cubicBezTo>
                    <a:pt x="18169" y="29111"/>
                    <a:pt x="18193" y="29170"/>
                    <a:pt x="18241" y="29206"/>
                  </a:cubicBezTo>
                  <a:lnTo>
                    <a:pt x="19241" y="30206"/>
                  </a:lnTo>
                  <a:cubicBezTo>
                    <a:pt x="20164" y="31129"/>
                    <a:pt x="21375" y="31590"/>
                    <a:pt x="22587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16" y="29111"/>
                    <a:pt x="27051" y="29063"/>
                  </a:cubicBezTo>
                  <a:lnTo>
                    <a:pt x="37791" y="29063"/>
                  </a:lnTo>
                  <a:cubicBezTo>
                    <a:pt x="41875" y="29063"/>
                    <a:pt x="45185" y="25753"/>
                    <a:pt x="45185" y="21669"/>
                  </a:cubicBezTo>
                  <a:lnTo>
                    <a:pt x="45185" y="2846"/>
                  </a:lnTo>
                  <a:cubicBezTo>
                    <a:pt x="45185" y="1274"/>
                    <a:pt x="43911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5545445" y="1121000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5" y="10763"/>
                  </a:lnTo>
                  <a:lnTo>
                    <a:pt x="45185" y="2846"/>
                  </a:lnTo>
                  <a:cubicBezTo>
                    <a:pt x="45185" y="1274"/>
                    <a:pt x="43911" y="0"/>
                    <a:pt x="42339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5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5959030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0" y="18741"/>
                  </a:cubicBezTo>
                  <a:cubicBezTo>
                    <a:pt x="14538" y="18741"/>
                    <a:pt x="18741" y="14538"/>
                    <a:pt x="18741" y="9370"/>
                  </a:cubicBezTo>
                  <a:cubicBezTo>
                    <a:pt x="18741" y="4191"/>
                    <a:pt x="14538" y="0"/>
                    <a:pt x="9370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6033850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43" y="10823"/>
                    <a:pt x="13943" y="6977"/>
                  </a:cubicBezTo>
                  <a:cubicBezTo>
                    <a:pt x="13943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8" name="Google Shape;458;p36"/>
            <p:cNvSpPr txBox="1"/>
            <p:nvPr/>
          </p:nvSpPr>
          <p:spPr>
            <a:xfrm>
              <a:off x="5639763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TRUCRS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9" name="Google Shape;459;p36"/>
          <p:cNvGrpSpPr/>
          <p:nvPr/>
        </p:nvGrpSpPr>
        <p:grpSpPr>
          <a:xfrm>
            <a:off x="2884633" y="3572965"/>
            <a:ext cx="1883612" cy="2572088"/>
            <a:chOff x="2163474" y="2458524"/>
            <a:chExt cx="1412709" cy="1929066"/>
          </a:xfrm>
        </p:grpSpPr>
        <p:sp>
          <p:nvSpPr>
            <p:cNvPr id="460" name="Google Shape;460;p36"/>
            <p:cNvSpPr/>
            <p:nvPr/>
          </p:nvSpPr>
          <p:spPr>
            <a:xfrm>
              <a:off x="2260242" y="2639054"/>
              <a:ext cx="534944" cy="218918"/>
            </a:xfrm>
            <a:custGeom>
              <a:avLst/>
              <a:gdLst/>
              <a:ahLst/>
              <a:cxnLst/>
              <a:rect l="l" t="t" r="r" b="b"/>
              <a:pathLst>
                <a:path w="17110" h="7002" extrusionOk="0">
                  <a:moveTo>
                    <a:pt x="1" y="1"/>
                  </a:moveTo>
                  <a:lnTo>
                    <a:pt x="2811" y="3501"/>
                  </a:lnTo>
                  <a:lnTo>
                    <a:pt x="1" y="7002"/>
                  </a:lnTo>
                  <a:lnTo>
                    <a:pt x="14300" y="7002"/>
                  </a:lnTo>
                  <a:lnTo>
                    <a:pt x="17110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2942589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2870021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2163474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8" y="0"/>
                  </a:moveTo>
                  <a:cubicBezTo>
                    <a:pt x="21387" y="0"/>
                    <a:pt x="20175" y="464"/>
                    <a:pt x="19253" y="1393"/>
                  </a:cubicBezTo>
                  <a:lnTo>
                    <a:pt x="18252" y="2381"/>
                  </a:lnTo>
                  <a:cubicBezTo>
                    <a:pt x="18205" y="2429"/>
                    <a:pt x="18181" y="2477"/>
                    <a:pt x="18133" y="2524"/>
                  </a:cubicBezTo>
                  <a:lnTo>
                    <a:pt x="7406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8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1" y="2524"/>
                  </a:cubicBezTo>
                  <a:lnTo>
                    <a:pt x="27063" y="2524"/>
                  </a:lnTo>
                  <a:cubicBezTo>
                    <a:pt x="27027" y="2477"/>
                    <a:pt x="26992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2163474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2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2577028" y="2458524"/>
              <a:ext cx="585969" cy="585937"/>
            </a:xfrm>
            <a:custGeom>
              <a:avLst/>
              <a:gdLst/>
              <a:ahLst/>
              <a:cxnLst/>
              <a:rect l="l" t="t" r="r" b="b"/>
              <a:pathLst>
                <a:path w="18742" h="18741" extrusionOk="0">
                  <a:moveTo>
                    <a:pt x="9371" y="0"/>
                  </a:moveTo>
                  <a:cubicBezTo>
                    <a:pt x="4192" y="0"/>
                    <a:pt x="1" y="4191"/>
                    <a:pt x="1" y="9370"/>
                  </a:cubicBezTo>
                  <a:cubicBezTo>
                    <a:pt x="1" y="14538"/>
                    <a:pt x="4192" y="18741"/>
                    <a:pt x="9371" y="18741"/>
                  </a:cubicBezTo>
                  <a:cubicBezTo>
                    <a:pt x="14539" y="18741"/>
                    <a:pt x="18741" y="14538"/>
                    <a:pt x="18741" y="9370"/>
                  </a:cubicBezTo>
                  <a:cubicBezTo>
                    <a:pt x="18741" y="4191"/>
                    <a:pt x="14539" y="0"/>
                    <a:pt x="937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2651878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42" y="10823"/>
                    <a:pt x="13942" y="6977"/>
                  </a:cubicBezTo>
                  <a:cubicBezTo>
                    <a:pt x="13942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2859953" y="2666974"/>
              <a:ext cx="13819" cy="23480"/>
            </a:xfrm>
            <a:custGeom>
              <a:avLst/>
              <a:gdLst/>
              <a:ahLst/>
              <a:cxnLst/>
              <a:rect l="l" t="t" r="r" b="b"/>
              <a:pathLst>
                <a:path w="442" h="751" extrusionOk="0">
                  <a:moveTo>
                    <a:pt x="227" y="1"/>
                  </a:moveTo>
                  <a:cubicBezTo>
                    <a:pt x="96" y="1"/>
                    <a:pt x="1" y="96"/>
                    <a:pt x="1" y="227"/>
                  </a:cubicBezTo>
                  <a:lnTo>
                    <a:pt x="1" y="524"/>
                  </a:lnTo>
                  <a:cubicBezTo>
                    <a:pt x="1" y="644"/>
                    <a:pt x="96" y="751"/>
                    <a:pt x="227" y="751"/>
                  </a:cubicBezTo>
                  <a:cubicBezTo>
                    <a:pt x="346" y="751"/>
                    <a:pt x="441" y="644"/>
                    <a:pt x="441" y="524"/>
                  </a:cubicBezTo>
                  <a:lnTo>
                    <a:pt x="441" y="227"/>
                  </a:lnTo>
                  <a:cubicBezTo>
                    <a:pt x="441" y="96"/>
                    <a:pt x="346" y="1"/>
                    <a:pt x="2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2859953" y="2815894"/>
              <a:ext cx="13819" cy="23480"/>
            </a:xfrm>
            <a:custGeom>
              <a:avLst/>
              <a:gdLst/>
              <a:ahLst/>
              <a:cxnLst/>
              <a:rect l="l" t="t" r="r" b="b"/>
              <a:pathLst>
                <a:path w="442" h="751" extrusionOk="0">
                  <a:moveTo>
                    <a:pt x="227" y="0"/>
                  </a:moveTo>
                  <a:cubicBezTo>
                    <a:pt x="96" y="0"/>
                    <a:pt x="1" y="95"/>
                    <a:pt x="1" y="226"/>
                  </a:cubicBezTo>
                  <a:lnTo>
                    <a:pt x="1" y="524"/>
                  </a:lnTo>
                  <a:cubicBezTo>
                    <a:pt x="1" y="643"/>
                    <a:pt x="96" y="750"/>
                    <a:pt x="227" y="750"/>
                  </a:cubicBezTo>
                  <a:cubicBezTo>
                    <a:pt x="346" y="750"/>
                    <a:pt x="441" y="643"/>
                    <a:pt x="441" y="524"/>
                  </a:cubicBezTo>
                  <a:lnTo>
                    <a:pt x="441" y="226"/>
                  </a:lnTo>
                  <a:cubicBezTo>
                    <a:pt x="441" y="95"/>
                    <a:pt x="346" y="0"/>
                    <a:pt x="227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2933303" y="2741418"/>
              <a:ext cx="23105" cy="18665"/>
            </a:xfrm>
            <a:custGeom>
              <a:avLst/>
              <a:gdLst/>
              <a:ahLst/>
              <a:cxnLst/>
              <a:rect l="l" t="t" r="r" b="b"/>
              <a:pathLst>
                <a:path w="739" h="597" extrusionOk="0">
                  <a:moveTo>
                    <a:pt x="262" y="1"/>
                  </a:moveTo>
                  <a:cubicBezTo>
                    <a:pt x="119" y="1"/>
                    <a:pt x="0" y="156"/>
                    <a:pt x="0" y="299"/>
                  </a:cubicBezTo>
                  <a:cubicBezTo>
                    <a:pt x="0" y="441"/>
                    <a:pt x="119" y="596"/>
                    <a:pt x="262" y="596"/>
                  </a:cubicBezTo>
                  <a:lnTo>
                    <a:pt x="488" y="596"/>
                  </a:lnTo>
                  <a:cubicBezTo>
                    <a:pt x="631" y="596"/>
                    <a:pt x="738" y="441"/>
                    <a:pt x="738" y="299"/>
                  </a:cubicBezTo>
                  <a:cubicBezTo>
                    <a:pt x="738" y="156"/>
                    <a:pt x="631" y="1"/>
                    <a:pt x="488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2783633" y="2741418"/>
              <a:ext cx="23136" cy="18665"/>
            </a:xfrm>
            <a:custGeom>
              <a:avLst/>
              <a:gdLst/>
              <a:ahLst/>
              <a:cxnLst/>
              <a:rect l="l" t="t" r="r" b="b"/>
              <a:pathLst>
                <a:path w="740" h="597" extrusionOk="0">
                  <a:moveTo>
                    <a:pt x="251" y="1"/>
                  </a:moveTo>
                  <a:cubicBezTo>
                    <a:pt x="108" y="1"/>
                    <a:pt x="1" y="156"/>
                    <a:pt x="1" y="299"/>
                  </a:cubicBezTo>
                  <a:cubicBezTo>
                    <a:pt x="1" y="441"/>
                    <a:pt x="108" y="596"/>
                    <a:pt x="251" y="596"/>
                  </a:cubicBezTo>
                  <a:lnTo>
                    <a:pt x="477" y="596"/>
                  </a:lnTo>
                  <a:cubicBezTo>
                    <a:pt x="620" y="596"/>
                    <a:pt x="739" y="441"/>
                    <a:pt x="739" y="299"/>
                  </a:cubicBezTo>
                  <a:cubicBezTo>
                    <a:pt x="739" y="156"/>
                    <a:pt x="620" y="1"/>
                    <a:pt x="47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1" name="Google Shape;471;p36"/>
            <p:cNvSpPr txBox="1"/>
            <p:nvPr/>
          </p:nvSpPr>
          <p:spPr>
            <a:xfrm>
              <a:off x="2254850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Review with CBO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2" name="Google Shape;472;p36"/>
          <p:cNvGrpSpPr/>
          <p:nvPr/>
        </p:nvGrpSpPr>
        <p:grpSpPr>
          <a:xfrm>
            <a:off x="5890995" y="3572965"/>
            <a:ext cx="1883612" cy="2572088"/>
            <a:chOff x="4418246" y="2458524"/>
            <a:chExt cx="1412709" cy="1929066"/>
          </a:xfrm>
        </p:grpSpPr>
        <p:sp>
          <p:nvSpPr>
            <p:cNvPr id="473" name="Google Shape;473;p36"/>
            <p:cNvSpPr/>
            <p:nvPr/>
          </p:nvSpPr>
          <p:spPr>
            <a:xfrm>
              <a:off x="4520236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5201833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5124418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418246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7" y="0"/>
                  </a:moveTo>
                  <a:cubicBezTo>
                    <a:pt x="21384" y="0"/>
                    <a:pt x="20169" y="464"/>
                    <a:pt x="19241" y="1393"/>
                  </a:cubicBezTo>
                  <a:lnTo>
                    <a:pt x="18253" y="2381"/>
                  </a:lnTo>
                  <a:cubicBezTo>
                    <a:pt x="18205" y="2429"/>
                    <a:pt x="18169" y="2477"/>
                    <a:pt x="18134" y="2524"/>
                  </a:cubicBezTo>
                  <a:lnTo>
                    <a:pt x="7394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74" y="31599"/>
                    <a:pt x="2858" y="31599"/>
                  </a:cubicBezTo>
                  <a:lnTo>
                    <a:pt x="42327" y="31599"/>
                  </a:lnTo>
                  <a:cubicBezTo>
                    <a:pt x="43899" y="31599"/>
                    <a:pt x="45185" y="30325"/>
                    <a:pt x="45185" y="28742"/>
                  </a:cubicBezTo>
                  <a:lnTo>
                    <a:pt x="45185" y="9930"/>
                  </a:lnTo>
                  <a:cubicBezTo>
                    <a:pt x="45185" y="5846"/>
                    <a:pt x="41863" y="2524"/>
                    <a:pt x="37779" y="2524"/>
                  </a:cubicBezTo>
                  <a:lnTo>
                    <a:pt x="27051" y="2524"/>
                  </a:lnTo>
                  <a:cubicBezTo>
                    <a:pt x="27016" y="2477"/>
                    <a:pt x="26980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418246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27" y="10764"/>
                  </a:lnTo>
                  <a:cubicBezTo>
                    <a:pt x="43911" y="10764"/>
                    <a:pt x="45185" y="9490"/>
                    <a:pt x="45185" y="7919"/>
                  </a:cubicBezTo>
                  <a:lnTo>
                    <a:pt x="45185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4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831457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203" y="0"/>
                    <a:pt x="0" y="4191"/>
                    <a:pt x="0" y="9370"/>
                  </a:cubicBezTo>
                  <a:cubicBezTo>
                    <a:pt x="0" y="14538"/>
                    <a:pt x="4203" y="18741"/>
                    <a:pt x="9370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906651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65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65" y="13954"/>
                  </a:cubicBezTo>
                  <a:cubicBezTo>
                    <a:pt x="10823" y="13954"/>
                    <a:pt x="13943" y="10823"/>
                    <a:pt x="13943" y="6977"/>
                  </a:cubicBezTo>
                  <a:cubicBezTo>
                    <a:pt x="13943" y="3120"/>
                    <a:pt x="10823" y="0"/>
                    <a:pt x="6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0" name="Google Shape;480;p36"/>
            <p:cNvSpPr txBox="1"/>
            <p:nvPr/>
          </p:nvSpPr>
          <p:spPr>
            <a:xfrm>
              <a:off x="4511488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Board Approval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1" name="Google Shape;481;p36"/>
          <p:cNvGrpSpPr/>
          <p:nvPr/>
        </p:nvGrpSpPr>
        <p:grpSpPr>
          <a:xfrm>
            <a:off x="8897365" y="3572965"/>
            <a:ext cx="1915912" cy="2572088"/>
            <a:chOff x="6670799" y="2458524"/>
            <a:chExt cx="1436934" cy="1929066"/>
          </a:xfrm>
        </p:grpSpPr>
        <p:sp>
          <p:nvSpPr>
            <p:cNvPr id="482" name="Google Shape;482;p36"/>
            <p:cNvSpPr/>
            <p:nvPr/>
          </p:nvSpPr>
          <p:spPr>
            <a:xfrm>
              <a:off x="7573133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811" y="3501"/>
                  </a:lnTo>
                  <a:lnTo>
                    <a:pt x="1" y="7002"/>
                  </a:lnTo>
                  <a:lnTo>
                    <a:pt x="14300" y="7002"/>
                  </a:lnTo>
                  <a:lnTo>
                    <a:pt x="17098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6772038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7379191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1" y="1"/>
                  </a:moveTo>
                  <a:lnTo>
                    <a:pt x="1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6670799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600" y="0"/>
                  </a:moveTo>
                  <a:cubicBezTo>
                    <a:pt x="21387" y="0"/>
                    <a:pt x="20175" y="464"/>
                    <a:pt x="19252" y="1393"/>
                  </a:cubicBezTo>
                  <a:lnTo>
                    <a:pt x="18264" y="2381"/>
                  </a:lnTo>
                  <a:cubicBezTo>
                    <a:pt x="18217" y="2429"/>
                    <a:pt x="18181" y="2477"/>
                    <a:pt x="18145" y="2524"/>
                  </a:cubicBezTo>
                  <a:lnTo>
                    <a:pt x="7406" y="2524"/>
                  </a:lnTo>
                  <a:cubicBezTo>
                    <a:pt x="3322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7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0" y="2524"/>
                  </a:cubicBezTo>
                  <a:lnTo>
                    <a:pt x="27063" y="2524"/>
                  </a:lnTo>
                  <a:cubicBezTo>
                    <a:pt x="27027" y="2477"/>
                    <a:pt x="26991" y="2429"/>
                    <a:pt x="26944" y="2381"/>
                  </a:cubicBezTo>
                  <a:lnTo>
                    <a:pt x="25956" y="1393"/>
                  </a:lnTo>
                  <a:cubicBezTo>
                    <a:pt x="25027" y="464"/>
                    <a:pt x="23812" y="0"/>
                    <a:pt x="2260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6670799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86" y="10764"/>
                    <a:pt x="2857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6</a:t>
              </a:r>
              <a:endParaRPr sz="2133" ker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7086229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1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1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1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7161048" y="2533344"/>
              <a:ext cx="436303" cy="436303"/>
            </a:xfrm>
            <a:custGeom>
              <a:avLst/>
              <a:gdLst/>
              <a:ahLst/>
              <a:cxnLst/>
              <a:rect l="l" t="t" r="r" b="b"/>
              <a:pathLst>
                <a:path w="13955" h="13955" extrusionOk="0">
                  <a:moveTo>
                    <a:pt x="6978" y="0"/>
                  </a:moveTo>
                  <a:cubicBezTo>
                    <a:pt x="3120" y="0"/>
                    <a:pt x="1" y="3120"/>
                    <a:pt x="1" y="6977"/>
                  </a:cubicBezTo>
                  <a:cubicBezTo>
                    <a:pt x="1" y="10823"/>
                    <a:pt x="3120" y="13954"/>
                    <a:pt x="6978" y="13954"/>
                  </a:cubicBezTo>
                  <a:cubicBezTo>
                    <a:pt x="10823" y="13954"/>
                    <a:pt x="13955" y="10823"/>
                    <a:pt x="13955" y="6977"/>
                  </a:cubicBezTo>
                  <a:cubicBezTo>
                    <a:pt x="13955" y="3120"/>
                    <a:pt x="10823" y="0"/>
                    <a:pt x="6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9" name="Google Shape;489;p36"/>
            <p:cNvSpPr txBox="1"/>
            <p:nvPr/>
          </p:nvSpPr>
          <p:spPr>
            <a:xfrm>
              <a:off x="6770338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ker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Gather Information</a:t>
              </a: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90" name="Google Shape;490;p36"/>
          <p:cNvSpPr/>
          <p:nvPr/>
        </p:nvSpPr>
        <p:spPr>
          <a:xfrm>
            <a:off x="3665661" y="3717072"/>
            <a:ext cx="322032" cy="48968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1" name="Google Shape;491;p36"/>
          <p:cNvGrpSpPr/>
          <p:nvPr/>
        </p:nvGrpSpPr>
        <p:grpSpPr>
          <a:xfrm>
            <a:off x="9677905" y="3756204"/>
            <a:ext cx="417468" cy="411433"/>
            <a:chOff x="946175" y="3619500"/>
            <a:chExt cx="296975" cy="293825"/>
          </a:xfrm>
        </p:grpSpPr>
        <p:sp>
          <p:nvSpPr>
            <p:cNvPr id="492" name="Google Shape;492;p36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p36"/>
          <p:cNvGrpSpPr/>
          <p:nvPr/>
        </p:nvGrpSpPr>
        <p:grpSpPr>
          <a:xfrm>
            <a:off x="2114764" y="3756186"/>
            <a:ext cx="417472" cy="411449"/>
            <a:chOff x="-1182750" y="3962900"/>
            <a:chExt cx="294575" cy="291450"/>
          </a:xfrm>
        </p:grpSpPr>
        <p:sp>
          <p:nvSpPr>
            <p:cNvPr id="499" name="Google Shape;499;p36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36"/>
          <p:cNvGrpSpPr/>
          <p:nvPr/>
        </p:nvGrpSpPr>
        <p:grpSpPr>
          <a:xfrm>
            <a:off x="5181337" y="3717073"/>
            <a:ext cx="417457" cy="489691"/>
            <a:chOff x="-6690625" y="3631325"/>
            <a:chExt cx="307225" cy="292225"/>
          </a:xfrm>
        </p:grpSpPr>
        <p:sp>
          <p:nvSpPr>
            <p:cNvPr id="507" name="Google Shape;507;p3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6"/>
          <p:cNvGrpSpPr/>
          <p:nvPr/>
        </p:nvGrpSpPr>
        <p:grpSpPr>
          <a:xfrm>
            <a:off x="6623823" y="3677929"/>
            <a:ext cx="417464" cy="489689"/>
            <a:chOff x="-63679950" y="4093450"/>
            <a:chExt cx="320600" cy="317650"/>
          </a:xfrm>
        </p:grpSpPr>
        <p:sp>
          <p:nvSpPr>
            <p:cNvPr id="513" name="Google Shape;513;p36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36"/>
          <p:cNvSpPr/>
          <p:nvPr/>
        </p:nvSpPr>
        <p:spPr>
          <a:xfrm>
            <a:off x="8088125" y="3715263"/>
            <a:ext cx="495713" cy="493299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35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42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592" name="Google Shape;592;p42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2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4" name="Google Shape;594;p42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rgbClr val="A6A8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912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Grants &amp; Incentives</a:t>
            </a:r>
            <a:endParaRPr dirty="0"/>
          </a:p>
        </p:txBody>
      </p:sp>
      <p:sp>
        <p:nvSpPr>
          <p:cNvPr id="596" name="Google Shape;596;p42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grpSp>
        <p:nvGrpSpPr>
          <p:cNvPr id="597" name="Google Shape;597;p42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598" name="Google Shape;598;p4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4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4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4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4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42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42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42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42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42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27" name="Google Shape;627;p42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628" name="Google Shape;628;p4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4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4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4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4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4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4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4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726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>
            <a:off x="4488595" y="2153733"/>
            <a:ext cx="979600" cy="97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9070531" y="2205184"/>
            <a:ext cx="979600" cy="97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1901200" y="2153733"/>
            <a:ext cx="979600" cy="97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Table of contents</a:t>
            </a: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2"/>
          </p:nvPr>
        </p:nvSpPr>
        <p:spPr>
          <a:xfrm>
            <a:off x="940800" y="3136644"/>
            <a:ext cx="29004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Information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3"/>
          </p:nvPr>
        </p:nvSpPr>
        <p:spPr>
          <a:xfrm>
            <a:off x="3528195" y="3136644"/>
            <a:ext cx="29004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Data</a:t>
            </a: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title" idx="5"/>
          </p:nvPr>
        </p:nvSpPr>
        <p:spPr>
          <a:xfrm>
            <a:off x="8129200" y="3642533"/>
            <a:ext cx="31220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/>
              <a:t>Grants &amp; Incentives</a:t>
            </a:r>
            <a:endParaRPr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7"/>
          </p:nvPr>
        </p:nvSpPr>
        <p:spPr>
          <a:xfrm>
            <a:off x="1901200" y="2345144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 idx="8"/>
          </p:nvPr>
        </p:nvSpPr>
        <p:spPr>
          <a:xfrm>
            <a:off x="4488595" y="2345144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9"/>
          </p:nvPr>
        </p:nvSpPr>
        <p:spPr>
          <a:xfrm>
            <a:off x="9070531" y="2396595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940800" y="342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33" name="Google Shape;133;p20"/>
          <p:cNvSpPr/>
          <p:nvPr/>
        </p:nvSpPr>
        <p:spPr>
          <a:xfrm>
            <a:off x="4849795" y="5415284"/>
            <a:ext cx="257200" cy="25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042231" y="5415284"/>
            <a:ext cx="257200" cy="25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1454167" y="5415284"/>
            <a:ext cx="257200" cy="25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36" name="Google Shape;136;p20"/>
          <p:cNvCxnSpPr/>
          <p:nvPr/>
        </p:nvCxnSpPr>
        <p:spPr>
          <a:xfrm>
            <a:off x="940800" y="6490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37" name="Google Shape;137;p20"/>
          <p:cNvGrpSpPr/>
          <p:nvPr/>
        </p:nvGrpSpPr>
        <p:grpSpPr>
          <a:xfrm>
            <a:off x="221369" y="1279785"/>
            <a:ext cx="2173200" cy="385800"/>
            <a:chOff x="7920125" y="394825"/>
            <a:chExt cx="1629900" cy="289350"/>
          </a:xfrm>
        </p:grpSpPr>
        <p:sp>
          <p:nvSpPr>
            <p:cNvPr id="138" name="Google Shape;138;p20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0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0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0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0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0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0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0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0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0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0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0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0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0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0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0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0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20"/>
          <p:cNvSpPr/>
          <p:nvPr/>
        </p:nvSpPr>
        <p:spPr>
          <a:xfrm>
            <a:off x="10719928" y="5415284"/>
            <a:ext cx="257200" cy="25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6779577" y="2205184"/>
            <a:ext cx="979600" cy="97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title" idx="3"/>
          </p:nvPr>
        </p:nvSpPr>
        <p:spPr>
          <a:xfrm>
            <a:off x="5819177" y="3571911"/>
            <a:ext cx="2900400" cy="70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District Approval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title" idx="8"/>
          </p:nvPr>
        </p:nvSpPr>
        <p:spPr>
          <a:xfrm>
            <a:off x="6779577" y="2396595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005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0C62DD-D773-4909-A02B-64C34EAE0576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579316"/>
          <a:ext cx="11534776" cy="1463040"/>
        </p:xfrm>
        <a:graphic>
          <a:graphicData uri="http://schemas.openxmlformats.org/drawingml/2006/table">
            <a:tbl>
              <a:tblPr/>
              <a:tblGrid>
                <a:gridCol w="2883694">
                  <a:extLst>
                    <a:ext uri="{9D8B030D-6E8A-4147-A177-3AD203B41FA5}">
                      <a16:colId xmlns:a16="http://schemas.microsoft.com/office/drawing/2014/main" val="4225576376"/>
                    </a:ext>
                  </a:extLst>
                </a:gridCol>
                <a:gridCol w="2883694">
                  <a:extLst>
                    <a:ext uri="{9D8B030D-6E8A-4147-A177-3AD203B41FA5}">
                      <a16:colId xmlns:a16="http://schemas.microsoft.com/office/drawing/2014/main" val="390399594"/>
                    </a:ext>
                  </a:extLst>
                </a:gridCol>
                <a:gridCol w="2883694">
                  <a:extLst>
                    <a:ext uri="{9D8B030D-6E8A-4147-A177-3AD203B41FA5}">
                      <a16:colId xmlns:a16="http://schemas.microsoft.com/office/drawing/2014/main" val="538239713"/>
                    </a:ext>
                  </a:extLst>
                </a:gridCol>
                <a:gridCol w="2883694">
                  <a:extLst>
                    <a:ext uri="{9D8B030D-6E8A-4147-A177-3AD203B41FA5}">
                      <a16:colId xmlns:a16="http://schemas.microsoft.com/office/drawing/2014/main" val="4146622851"/>
                    </a:ext>
                  </a:extLst>
                </a:gridCol>
              </a:tblGrid>
              <a:tr h="1439045">
                <a:tc>
                  <a:txBody>
                    <a:bodyPr/>
                    <a:lstStyle/>
                    <a:p>
                      <a:pPr algn="ctr" rtl="0" fontAlgn="base"/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Managed the design and development of more clean fleet deployment projects than any other firm in North America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</a:txBody>
                  <a:tcPr marL="457200" marR="4572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Overseen the development of some of the largest alternative fuel stations and corridors in the world</a:t>
                      </a:r>
                    </a:p>
                  </a:txBody>
                  <a:tcPr marL="457200" marR="4572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Secured more than $1 billion in grant funding for our clients with a 90% application success rate</a:t>
                      </a:r>
                    </a:p>
                  </a:txBody>
                  <a:tcPr marL="457200" marR="4572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utura Std Book" panose="020B0502020204020303" pitchFamily="34" charset="0"/>
                      </a:endParaRP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utura Std Book" panose="020B0502020204020303" pitchFamily="34" charset="0"/>
                        </a:rPr>
                        <a:t>Supported hundreds of clients in expanding brand reach, building market share, and achieving outreach goals</a:t>
                      </a:r>
                    </a:p>
                  </a:txBody>
                  <a:tcPr marL="457200" marR="4572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412911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56D1920-327D-4574-87FE-4DCB1177C165}"/>
              </a:ext>
            </a:extLst>
          </p:cNvPr>
          <p:cNvSpPr txBox="1">
            <a:spLocks/>
          </p:cNvSpPr>
          <p:nvPr/>
        </p:nvSpPr>
        <p:spPr>
          <a:xfrm>
            <a:off x="8382000" y="9252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04AEAA43-8985-4BAC-9688-BD4223BD5D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9D0AF-6D96-448A-9DFD-AB60BD2DC6B2}"/>
              </a:ext>
            </a:extLst>
          </p:cNvPr>
          <p:cNvSpPr txBox="1"/>
          <p:nvPr/>
        </p:nvSpPr>
        <p:spPr>
          <a:xfrm>
            <a:off x="0" y="4070095"/>
            <a:ext cx="12191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Std Book" panose="020B0502020204020303" pitchFamily="34" charset="0"/>
              </a:rPr>
              <a:t>GNA clients include:</a:t>
            </a:r>
          </a:p>
        </p:txBody>
      </p:sp>
      <p:pic>
        <p:nvPicPr>
          <p:cNvPr id="6" name="Picture 5" descr="Image result for penske">
            <a:extLst>
              <a:ext uri="{FF2B5EF4-FFF2-40B4-BE49-F238E27FC236}">
                <a16:creationId xmlns:a16="http://schemas.microsoft.com/office/drawing/2014/main" id="{3F6FD275-C7DE-4DD1-A379-864ADC03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04" y="6019716"/>
            <a:ext cx="919343" cy="34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NFI">
            <a:extLst>
              <a:ext uri="{FF2B5EF4-FFF2-40B4-BE49-F238E27FC236}">
                <a16:creationId xmlns:a16="http://schemas.microsoft.com/office/drawing/2014/main" id="{FC98ECF1-A9BC-4DA8-9A7D-2D9758881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24710"/>
          <a:stretch/>
        </p:blipFill>
        <p:spPr bwMode="auto">
          <a:xfrm>
            <a:off x="188844" y="5129767"/>
            <a:ext cx="931344" cy="4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dependable highway express">
            <a:extLst>
              <a:ext uri="{FF2B5EF4-FFF2-40B4-BE49-F238E27FC236}">
                <a16:creationId xmlns:a16="http://schemas.microsoft.com/office/drawing/2014/main" id="{B057B57A-D1DC-46E9-A3B1-B4CD70D4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7" b="25308"/>
          <a:stretch/>
        </p:blipFill>
        <p:spPr bwMode="auto">
          <a:xfrm>
            <a:off x="5409136" y="5067455"/>
            <a:ext cx="1569947" cy="3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pepsi co">
            <a:extLst>
              <a:ext uri="{FF2B5EF4-FFF2-40B4-BE49-F238E27FC236}">
                <a16:creationId xmlns:a16="http://schemas.microsoft.com/office/drawing/2014/main" id="{5A16F847-42CD-4CAB-960D-E6E9E0E6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58" y="4434511"/>
            <a:ext cx="1342521" cy="5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ryder">
            <a:extLst>
              <a:ext uri="{FF2B5EF4-FFF2-40B4-BE49-F238E27FC236}">
                <a16:creationId xmlns:a16="http://schemas.microsoft.com/office/drawing/2014/main" id="{5CA9B939-7571-4213-883D-B55FD51F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95" y="6031525"/>
            <a:ext cx="1272749" cy="3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jb hunt">
            <a:extLst>
              <a:ext uri="{FF2B5EF4-FFF2-40B4-BE49-F238E27FC236}">
                <a16:creationId xmlns:a16="http://schemas.microsoft.com/office/drawing/2014/main" id="{7BB95E1A-9E61-40BC-BA0E-FC3FA4E5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7" y="5711214"/>
            <a:ext cx="1254924" cy="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mage result for ups">
            <a:extLst>
              <a:ext uri="{FF2B5EF4-FFF2-40B4-BE49-F238E27FC236}">
                <a16:creationId xmlns:a16="http://schemas.microsoft.com/office/drawing/2014/main" id="{A650D9B8-C1E0-4B6B-B539-F9A17E03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97" y="4434821"/>
            <a:ext cx="431777" cy="51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albertsons logo">
            <a:extLst>
              <a:ext uri="{FF2B5EF4-FFF2-40B4-BE49-F238E27FC236}">
                <a16:creationId xmlns:a16="http://schemas.microsoft.com/office/drawing/2014/main" id="{9F0FAEF7-3812-4326-8BCD-BBBF21E9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18" y="4517277"/>
            <a:ext cx="575221" cy="46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Golden State Foods logo">
            <a:extLst>
              <a:ext uri="{FF2B5EF4-FFF2-40B4-BE49-F238E27FC236}">
                <a16:creationId xmlns:a16="http://schemas.microsoft.com/office/drawing/2014/main" id="{B8A784BF-D1B2-4293-98FA-3D434A9C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71" y="5846016"/>
            <a:ext cx="888784" cy="66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740A59-A959-4006-BEC9-BC3FC29A3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8812" y="5848191"/>
            <a:ext cx="463379" cy="593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B94D1-EFB5-4C25-BEFB-36F8C0C4E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921" y="6196449"/>
            <a:ext cx="1187615" cy="245064"/>
          </a:xfrm>
          <a:prstGeom prst="rect">
            <a:avLst/>
          </a:prstGeom>
        </p:spPr>
      </p:pic>
      <p:pic>
        <p:nvPicPr>
          <p:cNvPr id="20" name="Picture 24" descr="Image result for kroger logo">
            <a:extLst>
              <a:ext uri="{FF2B5EF4-FFF2-40B4-BE49-F238E27FC236}">
                <a16:creationId xmlns:a16="http://schemas.microsoft.com/office/drawing/2014/main" id="{B70ADB67-345E-466F-B90E-3A2EE10DA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99" y="5784815"/>
            <a:ext cx="584699" cy="48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Image result for Procter &amp; Gamble logo">
            <a:extLst>
              <a:ext uri="{FF2B5EF4-FFF2-40B4-BE49-F238E27FC236}">
                <a16:creationId xmlns:a16="http://schemas.microsoft.com/office/drawing/2014/main" id="{299F8858-D500-4C69-B02E-08A1B7F35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11965"/>
          <a:stretch/>
        </p:blipFill>
        <p:spPr bwMode="auto">
          <a:xfrm>
            <a:off x="1727848" y="5076187"/>
            <a:ext cx="499736" cy="4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aper Transport Inc. logo">
            <a:extLst>
              <a:ext uri="{FF2B5EF4-FFF2-40B4-BE49-F238E27FC236}">
                <a16:creationId xmlns:a16="http://schemas.microsoft.com/office/drawing/2014/main" id="{00D4EED0-6C33-4C4C-AEB3-7116D8E7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84" y="5953041"/>
            <a:ext cx="879615" cy="4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Image result for Matheson Trucking, Inc.. logo">
            <a:extLst>
              <a:ext uri="{FF2B5EF4-FFF2-40B4-BE49-F238E27FC236}">
                <a16:creationId xmlns:a16="http://schemas.microsoft.com/office/drawing/2014/main" id="{4713A505-CC43-4227-8039-5352C7995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11906" r="12515" b="12096"/>
          <a:stretch/>
        </p:blipFill>
        <p:spPr bwMode="auto">
          <a:xfrm>
            <a:off x="8327753" y="5590466"/>
            <a:ext cx="1230987" cy="39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1fae7v3vesllc8aqd14s78gu-wpengine.netdna-ssl.com/wp-content/uploads/2017/04/SoCalGasLogo239x150.png">
            <a:extLst>
              <a:ext uri="{FF2B5EF4-FFF2-40B4-BE49-F238E27FC236}">
                <a16:creationId xmlns:a16="http://schemas.microsoft.com/office/drawing/2014/main" id="{31C62001-D75B-42D8-BCFC-4F48A4EC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42" y="5801171"/>
            <a:ext cx="916687" cy="57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1fae7v3vesllc8aqd14s78gu-wpengine.netdna-ssl.com/wp-content/uploads/2017/04/POLALogo138x150.png">
            <a:extLst>
              <a:ext uri="{FF2B5EF4-FFF2-40B4-BE49-F238E27FC236}">
                <a16:creationId xmlns:a16="http://schemas.microsoft.com/office/drawing/2014/main" id="{704710D3-5FD4-440C-82D1-A1EE50AD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66" y="4503398"/>
            <a:ext cx="546565" cy="5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1fae7v3vesllc8aqd14s78gu-wpengine.netdna-ssl.com/wp-content/uploads/2017/04/SCAQMDLogo99x150.png">
            <a:extLst>
              <a:ext uri="{FF2B5EF4-FFF2-40B4-BE49-F238E27FC236}">
                <a16:creationId xmlns:a16="http://schemas.microsoft.com/office/drawing/2014/main" id="{50EEE791-A7A5-44C2-9D8B-CC514DAB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38" y="5012767"/>
            <a:ext cx="411165" cy="6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1fae7v3vesllc8aqd14s78gu-wpengine.netdna-ssl.com/wp-content/uploads/2017/04/TraPacLogo350x130-300x111.png">
            <a:extLst>
              <a:ext uri="{FF2B5EF4-FFF2-40B4-BE49-F238E27FC236}">
                <a16:creationId xmlns:a16="http://schemas.microsoft.com/office/drawing/2014/main" id="{3B5F96A5-BD5E-443A-A18F-206322C3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742" y="5092135"/>
            <a:ext cx="1062932" cy="3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http://img03.en25.com/EloquaImages/clients/GNA/%7B42005f11-57fb-4dc6-897a-8bd7425fbcc9%7D_volvo-lights-website-logo-volvo-300x300-2.png">
            <a:extLst>
              <a:ext uri="{FF2B5EF4-FFF2-40B4-BE49-F238E27FC236}">
                <a16:creationId xmlns:a16="http://schemas.microsoft.com/office/drawing/2014/main" id="{AC796092-D0B0-49ED-885D-976269CD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64" y="5169531"/>
            <a:ext cx="636236" cy="6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Image result for dte energy">
            <a:extLst>
              <a:ext uri="{FF2B5EF4-FFF2-40B4-BE49-F238E27FC236}">
                <a16:creationId xmlns:a16="http://schemas.microsoft.com/office/drawing/2014/main" id="{940CC7FE-B71F-4C58-A8DC-A4B39180F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8450" r="12960" b="9873"/>
          <a:stretch/>
        </p:blipFill>
        <p:spPr bwMode="auto">
          <a:xfrm>
            <a:off x="4541556" y="5746533"/>
            <a:ext cx="752212" cy="6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nycdot">
            <a:extLst>
              <a:ext uri="{FF2B5EF4-FFF2-40B4-BE49-F238E27FC236}">
                <a16:creationId xmlns:a16="http://schemas.microsoft.com/office/drawing/2014/main" id="{A91E9339-630E-40D3-BB0A-B043BCC96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5" b="18952"/>
          <a:stretch/>
        </p:blipFill>
        <p:spPr bwMode="auto">
          <a:xfrm>
            <a:off x="2212893" y="5098730"/>
            <a:ext cx="967764" cy="5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byd logo">
            <a:extLst>
              <a:ext uri="{FF2B5EF4-FFF2-40B4-BE49-F238E27FC236}">
                <a16:creationId xmlns:a16="http://schemas.microsoft.com/office/drawing/2014/main" id="{A595ADB8-4D31-4AB0-AABC-4BF2F2C5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45" y="5328989"/>
            <a:ext cx="935518" cy="53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Image result for pg&amp;e logo">
            <a:extLst>
              <a:ext uri="{FF2B5EF4-FFF2-40B4-BE49-F238E27FC236}">
                <a16:creationId xmlns:a16="http://schemas.microsoft.com/office/drawing/2014/main" id="{D213A581-2EC8-4810-83F5-C4A4AD91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12" y="4538214"/>
            <a:ext cx="515057" cy="5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Image result for port of long beach logo">
            <a:extLst>
              <a:ext uri="{FF2B5EF4-FFF2-40B4-BE49-F238E27FC236}">
                <a16:creationId xmlns:a16="http://schemas.microsoft.com/office/drawing/2014/main" id="{D9263CE4-29BD-4D5D-87B6-9C55BAAA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44" y="5090770"/>
            <a:ext cx="1120770" cy="5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mage result for pier pass logo">
            <a:extLst>
              <a:ext uri="{FF2B5EF4-FFF2-40B4-BE49-F238E27FC236}">
                <a16:creationId xmlns:a16="http://schemas.microsoft.com/office/drawing/2014/main" id="{E16A870A-1C02-42A9-9881-6AEA1E25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17" y="5682539"/>
            <a:ext cx="609540" cy="6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waste management">
            <a:extLst>
              <a:ext uri="{FF2B5EF4-FFF2-40B4-BE49-F238E27FC236}">
                <a16:creationId xmlns:a16="http://schemas.microsoft.com/office/drawing/2014/main" id="{D0A9CA0D-30C6-419E-87D3-121252A4F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5" b="20811"/>
          <a:stretch/>
        </p:blipFill>
        <p:spPr bwMode="auto">
          <a:xfrm>
            <a:off x="9588582" y="5497292"/>
            <a:ext cx="797151" cy="3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california energy commission">
            <a:extLst>
              <a:ext uri="{FF2B5EF4-FFF2-40B4-BE49-F238E27FC236}">
                <a16:creationId xmlns:a16="http://schemas.microsoft.com/office/drawing/2014/main" id="{E4D548FD-2601-45B6-8EA1-15C75E18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59" y="4483575"/>
            <a:ext cx="1195567" cy="4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316872C2-23EB-410B-A093-861F93E4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43" y="4535767"/>
            <a:ext cx="1017144" cy="3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0B8D7E9-4E67-46F3-853F-C03639C7FFC9}"/>
              </a:ext>
            </a:extLst>
          </p:cNvPr>
          <p:cNvSpPr txBox="1"/>
          <p:nvPr/>
        </p:nvSpPr>
        <p:spPr>
          <a:xfrm>
            <a:off x="0" y="979404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utura Std Book" panose="020B0502020204020303" pitchFamily="34" charset="0"/>
              </a:rPr>
              <a:t>Over the </a:t>
            </a:r>
            <a:r>
              <a:rPr lang="en-US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utura Std Book" panose="020B0502020204020303" pitchFamily="34" charset="0"/>
              </a:rPr>
              <a:t>past </a:t>
            </a:r>
            <a:r>
              <a:rPr lang="en-US" sz="4000" b="1" i="0">
                <a:solidFill>
                  <a:srgbClr val="005296"/>
                </a:solidFill>
                <a:effectLst/>
                <a:latin typeface="Futura Std Book" panose="020B0502020204020303" pitchFamily="34" charset="0"/>
              </a:rPr>
              <a:t>30 </a:t>
            </a:r>
            <a:r>
              <a:rPr lang="en-US" sz="4000" b="1" i="0" dirty="0">
                <a:solidFill>
                  <a:srgbClr val="005296"/>
                </a:solidFill>
                <a:effectLst/>
                <a:latin typeface="Futura Std Book" panose="020B0502020204020303" pitchFamily="34" charset="0"/>
              </a:rPr>
              <a:t>years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1AE8D9-8702-4EBB-9FF5-34FBA53B3EB8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3672" y="2101561"/>
            <a:ext cx="1057144" cy="8007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E41F935-9998-413D-A665-F9537B664D83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6504" y="2073920"/>
            <a:ext cx="1111024" cy="841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E270E7A-8184-4623-BFD0-36693B95909E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678" y="2077377"/>
            <a:ext cx="1056162" cy="80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F6493F-0ADB-4EFA-8956-8F72982B36F7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397" y="2088855"/>
            <a:ext cx="1111024" cy="841600"/>
          </a:xfrm>
          <a:prstGeom prst="rect">
            <a:avLst/>
          </a:prstGeom>
        </p:spPr>
      </p:pic>
      <p:pic>
        <p:nvPicPr>
          <p:cNvPr id="13" name="Picture 16" descr="Image result for walmart">
            <a:extLst>
              <a:ext uri="{FF2B5EF4-FFF2-40B4-BE49-F238E27FC236}">
                <a16:creationId xmlns:a16="http://schemas.microsoft.com/office/drawing/2014/main" id="{C4474934-4F7E-4916-8295-A7BBE400D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0" b="25500"/>
          <a:stretch/>
        </p:blipFill>
        <p:spPr bwMode="auto">
          <a:xfrm>
            <a:off x="5258586" y="5517291"/>
            <a:ext cx="1209590" cy="2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DBE0CC4-72F7-4CDE-A649-0FB13009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76" y="4851889"/>
            <a:ext cx="1245947" cy="5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7979D8-BE08-4F53-9E9F-74118CC173B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603060" y="4521368"/>
            <a:ext cx="1169663" cy="451994"/>
          </a:xfrm>
          <a:prstGeom prst="rect">
            <a:avLst/>
          </a:prstGeom>
        </p:spPr>
      </p:pic>
      <p:pic>
        <p:nvPicPr>
          <p:cNvPr id="17" name="Picture 18" descr="Image result for Giant Eagle logo">
            <a:extLst>
              <a:ext uri="{FF2B5EF4-FFF2-40B4-BE49-F238E27FC236}">
                <a16:creationId xmlns:a16="http://schemas.microsoft.com/office/drawing/2014/main" id="{85FB3C74-3CB7-45C3-8767-33A0FC27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341" y="5953041"/>
            <a:ext cx="794734" cy="4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aimler logo and symbol, meaning, history, PNG">
            <a:extLst>
              <a:ext uri="{FF2B5EF4-FFF2-40B4-BE49-F238E27FC236}">
                <a16:creationId xmlns:a16="http://schemas.microsoft.com/office/drawing/2014/main" id="{A98D12BB-F1FC-45CF-872E-49A6FDEEA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5" b="34531"/>
          <a:stretch/>
        </p:blipFill>
        <p:spPr bwMode="auto">
          <a:xfrm>
            <a:off x="7944178" y="4435841"/>
            <a:ext cx="1923722" cy="3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4A49A-E028-F96C-EEF7-43E60196665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478334" y="5508792"/>
            <a:ext cx="623637" cy="6360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D093FE-3B82-CE5D-F468-FD951E11A22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42279" y="5093337"/>
            <a:ext cx="521566" cy="5521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55235EC-162B-8BE5-65E3-D57EDA5171F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95375" y="4569992"/>
            <a:ext cx="1038277" cy="3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6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B74A5B-D62E-4777-8C07-C62A7B1234B1}"/>
              </a:ext>
            </a:extLst>
          </p:cNvPr>
          <p:cNvGraphicFramePr>
            <a:graphicFrameLocks noGrp="1"/>
          </p:cNvGraphicFramePr>
          <p:nvPr/>
        </p:nvGraphicFramePr>
        <p:xfrm>
          <a:off x="323849" y="2706668"/>
          <a:ext cx="11572976" cy="3971332"/>
        </p:xfrm>
        <a:graphic>
          <a:graphicData uri="http://schemas.openxmlformats.org/drawingml/2006/table">
            <a:tbl>
              <a:tblPr/>
              <a:tblGrid>
                <a:gridCol w="4143744">
                  <a:extLst>
                    <a:ext uri="{9D8B030D-6E8A-4147-A177-3AD203B41FA5}">
                      <a16:colId xmlns:a16="http://schemas.microsoft.com/office/drawing/2014/main" val="1944798159"/>
                    </a:ext>
                  </a:extLst>
                </a:gridCol>
                <a:gridCol w="3647565">
                  <a:extLst>
                    <a:ext uri="{9D8B030D-6E8A-4147-A177-3AD203B41FA5}">
                      <a16:colId xmlns:a16="http://schemas.microsoft.com/office/drawing/2014/main" val="2377475993"/>
                    </a:ext>
                  </a:extLst>
                </a:gridCol>
                <a:gridCol w="3781667">
                  <a:extLst>
                    <a:ext uri="{9D8B030D-6E8A-4147-A177-3AD203B41FA5}">
                      <a16:colId xmlns:a16="http://schemas.microsoft.com/office/drawing/2014/main" val="1222975407"/>
                    </a:ext>
                  </a:extLst>
                </a:gridCol>
              </a:tblGrid>
              <a:tr h="197798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Clean Fleet Strategy</a:t>
                      </a:r>
                      <a:r>
                        <a:rPr lang="en-US" sz="1800" b="0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dirty="0">
                          <a:effectLst/>
                          <a:latin typeface="+mn-lt"/>
                        </a:rPr>
                        <a:t>Achieve economic and </a:t>
                      </a:r>
                      <a:br>
                        <a:rPr lang="en-US" sz="1400" b="0" i="0" dirty="0">
                          <a:effectLst/>
                          <a:latin typeface="+mn-lt"/>
                        </a:rPr>
                      </a:br>
                      <a:r>
                        <a:rPr lang="en-US" sz="1400" b="0" i="0" dirty="0">
                          <a:effectLst/>
                          <a:latin typeface="+mn-lt"/>
                        </a:rPr>
                        <a:t>environmental sustainability goals for public and private fleets</a:t>
                      </a:r>
                      <a:endParaRPr lang="en-US" sz="2400" b="0" i="0" dirty="0">
                        <a:effectLst/>
                        <a:latin typeface="+mn-lt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Creative &amp; Events</a:t>
                      </a:r>
                      <a:endParaRPr lang="en-US" sz="1800" b="0" i="0" dirty="0">
                        <a:solidFill>
                          <a:srgbClr val="005296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dirty="0">
                          <a:effectLst/>
                          <a:latin typeface="+mn-lt"/>
                        </a:rPr>
                        <a:t>Build brand awareness, influence key decisionmakers, and increase project success and market share</a:t>
                      </a:r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Funding &amp; Incentives</a:t>
                      </a:r>
                      <a:r>
                        <a:rPr lang="en-US" sz="1800" b="0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Maximize the financial benefits of advanced vehicles and clean fuels</a:t>
                      </a:r>
                      <a:endParaRPr lang="en-US" sz="2400" b="0" i="0" dirty="0">
                        <a:effectLst/>
                        <a:latin typeface="+mn-lt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968675"/>
                  </a:ext>
                </a:extLst>
              </a:tr>
              <a:tr h="199334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Policy &amp; Regulatory</a:t>
                      </a:r>
                    </a:p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Support</a:t>
                      </a:r>
                      <a:r>
                        <a:rPr lang="en-US" sz="1800" b="0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Navigate regulatory and legislative initiatives that impact the commercial transportation sector and progress towards sustainability </a:t>
                      </a:r>
                    </a:p>
                    <a:p>
                      <a:pPr algn="ctr" rtl="0" fontAlgn="base"/>
                      <a:r>
                        <a:rPr lang="en-US" sz="11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Market Analysis</a:t>
                      </a:r>
                    </a:p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&amp; Development</a:t>
                      </a:r>
                      <a:r>
                        <a:rPr lang="en-US" sz="1800" b="0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 the market landscape for clean transportation and energy products and services</a:t>
                      </a:r>
                      <a:endParaRPr lang="en-US" sz="1400" b="0" i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5296"/>
                          </a:solidFill>
                          <a:effectLst/>
                          <a:latin typeface="+mn-lt"/>
                        </a:rPr>
                        <a:t>Sustainability Strategy</a:t>
                      </a:r>
                      <a:endParaRPr lang="en-US" sz="1600" b="0" i="0" dirty="0">
                        <a:solidFill>
                          <a:srgbClr val="005296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100" b="0" i="0" dirty="0">
                          <a:effectLst/>
                          <a:latin typeface="+mn-lt"/>
                        </a:rPr>
                        <a:t> </a:t>
                      </a:r>
                      <a:endParaRPr lang="en-US" b="0" i="0" dirty="0"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en-US" sz="1400" b="0" i="0" dirty="0">
                          <a:effectLst/>
                          <a:latin typeface="+mn-lt"/>
                        </a:rPr>
                        <a:t>Establish a comprehensive sustainability strategy to future-proof your operations and deliver benefits across your value chain</a:t>
                      </a:r>
                      <a:endParaRPr lang="en-US" sz="2400" b="0" i="0" dirty="0">
                        <a:effectLst/>
                        <a:latin typeface="+mn-lt"/>
                      </a:endParaRPr>
                    </a:p>
                  </a:txBody>
                  <a:tcPr marL="274320" marR="274320" marT="182880" marB="18288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2788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C388B6-437A-425B-8857-263BC54D3BAF}"/>
              </a:ext>
            </a:extLst>
          </p:cNvPr>
          <p:cNvSpPr txBox="1"/>
          <p:nvPr/>
        </p:nvSpPr>
        <p:spPr>
          <a:xfrm>
            <a:off x="524208" y="1025917"/>
            <a:ext cx="3600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GNA </a:t>
            </a:r>
            <a:r>
              <a:rPr lang="en-US" sz="4000" b="1" i="0" dirty="0">
                <a:solidFill>
                  <a:srgbClr val="005296"/>
                </a:solidFill>
                <a:effectLst/>
              </a:rPr>
              <a:t>Services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537A94-0747-4F76-BF9F-9987947E8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06" y="1980483"/>
            <a:ext cx="1138652" cy="9298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7FDB390-EC1B-471F-A771-EC72156CB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42" y="1914450"/>
            <a:ext cx="1138652" cy="92989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9191BE-8BDB-4E14-8C85-D8FB575AC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60" y="1850437"/>
            <a:ext cx="1338579" cy="1093173"/>
          </a:xfrm>
          <a:prstGeom prst="rect">
            <a:avLst/>
          </a:prstGeom>
        </p:spPr>
      </p:pic>
      <p:pic>
        <p:nvPicPr>
          <p:cNvPr id="13" name="Picture 1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E173DD4-6C1F-4D2A-930F-C092F8572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32" y="3996997"/>
            <a:ext cx="1124202" cy="918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EFD72B-3C18-4018-8561-D5BD56B54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9970" y="3992825"/>
            <a:ext cx="1001561" cy="918098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F24DC59A-4104-4C1E-9ED0-2BC0335A5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45" y="4016453"/>
            <a:ext cx="1138652" cy="929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0D202E-A3A6-4CE9-8365-C8E47081D22F}"/>
              </a:ext>
            </a:extLst>
          </p:cNvPr>
          <p:cNvSpPr txBox="1"/>
          <p:nvPr/>
        </p:nvSpPr>
        <p:spPr>
          <a:xfrm>
            <a:off x="4124658" y="1154524"/>
            <a:ext cx="7543133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GNA works with clients to build the market for advanced transportation technologies and clean fuels.</a:t>
            </a:r>
          </a:p>
        </p:txBody>
      </p:sp>
    </p:spTree>
    <p:extLst>
      <p:ext uri="{BB962C8B-B14F-4D97-AF65-F5344CB8AC3E}">
        <p14:creationId xmlns:p14="http://schemas.microsoft.com/office/powerpoint/2010/main" val="911075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72B9F8F-C9C0-7348-1832-075884D40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4" y="1012078"/>
            <a:ext cx="3005000" cy="817754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8676CE8-24F7-4102-922D-1817FAA5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951" y="1012171"/>
            <a:ext cx="6747568" cy="7906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b="1" dirty="0"/>
              <a:t>Advanced Clean Transportation Expo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b="1" dirty="0"/>
              <a:t>May 20 to 23, 2024 | Las Vegas Convention Center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DB2A336-6AAB-44EC-9D85-FEB138318197}"/>
              </a:ext>
            </a:extLst>
          </p:cNvPr>
          <p:cNvSpPr txBox="1">
            <a:spLocks/>
          </p:cNvSpPr>
          <p:nvPr/>
        </p:nvSpPr>
        <p:spPr>
          <a:xfrm>
            <a:off x="499171" y="2106291"/>
            <a:ext cx="4766370" cy="790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05296"/>
                </a:solidFill>
                <a:latin typeface="Futura Std Book" panose="020B05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500" b="0" dirty="0">
                <a:latin typeface="+mn-lt"/>
              </a:rPr>
              <a:t>GNA produces North America’s largest advanced transportation and clean fleet event. </a:t>
            </a:r>
            <a:r>
              <a:rPr lang="en-US" sz="1400" dirty="0">
                <a:solidFill>
                  <a:srgbClr val="0069B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www.actexpo.com</a:t>
            </a:r>
            <a:r>
              <a:rPr lang="en-US" sz="1400" dirty="0">
                <a:solidFill>
                  <a:srgbClr val="0069B0"/>
                </a:solidFill>
                <a:latin typeface="+mn-lt"/>
              </a:rPr>
              <a:t>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9C7736F-4DF9-41A5-805A-965E2C264A98}"/>
              </a:ext>
            </a:extLst>
          </p:cNvPr>
          <p:cNvGraphicFramePr>
            <a:graphicFrameLocks noGrp="1"/>
          </p:cNvGraphicFramePr>
          <p:nvPr/>
        </p:nvGraphicFramePr>
        <p:xfrm>
          <a:off x="5573949" y="2287832"/>
          <a:ext cx="6371799" cy="83159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17906">
                  <a:extLst>
                    <a:ext uri="{9D8B030D-6E8A-4147-A177-3AD203B41FA5}">
                      <a16:colId xmlns:a16="http://schemas.microsoft.com/office/drawing/2014/main" val="1823799685"/>
                    </a:ext>
                  </a:extLst>
                </a:gridCol>
                <a:gridCol w="1957134">
                  <a:extLst>
                    <a:ext uri="{9D8B030D-6E8A-4147-A177-3AD203B41FA5}">
                      <a16:colId xmlns:a16="http://schemas.microsoft.com/office/drawing/2014/main" val="2665135208"/>
                    </a:ext>
                  </a:extLst>
                </a:gridCol>
                <a:gridCol w="2196759">
                  <a:extLst>
                    <a:ext uri="{9D8B030D-6E8A-4147-A177-3AD203B41FA5}">
                      <a16:colId xmlns:a16="http://schemas.microsoft.com/office/drawing/2014/main" val="3107015890"/>
                    </a:ext>
                  </a:extLst>
                </a:gridCol>
              </a:tblGrid>
              <a:tr h="666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2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12,000+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Registered Attendees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2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2,700+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Fleet Operators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52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275+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Sponsors &amp; Exhibitors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343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91C47B5-17AD-1210-07D4-0B202FF17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22" b="19628"/>
          <a:stretch/>
        </p:blipFill>
        <p:spPr>
          <a:xfrm>
            <a:off x="0" y="3173479"/>
            <a:ext cx="12192000" cy="36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7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 txBox="1">
            <a:spLocks noGrp="1"/>
          </p:cNvSpPr>
          <p:nvPr>
            <p:ph type="title"/>
          </p:nvPr>
        </p:nvSpPr>
        <p:spPr>
          <a:xfrm>
            <a:off x="960001" y="1028840"/>
            <a:ext cx="4658074" cy="8739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California AB 579</a:t>
            </a:r>
            <a:endParaRPr lang="en-US" dirty="0"/>
          </a:p>
        </p:txBody>
      </p:sp>
      <p:sp>
        <p:nvSpPr>
          <p:cNvPr id="586" name="Google Shape;586;p41"/>
          <p:cNvSpPr txBox="1">
            <a:spLocks noGrp="1"/>
          </p:cNvSpPr>
          <p:nvPr>
            <p:ph type="subTitle" idx="2"/>
          </p:nvPr>
        </p:nvSpPr>
        <p:spPr>
          <a:xfrm>
            <a:off x="960001" y="1786563"/>
            <a:ext cx="10510400" cy="24781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74121">
              <a:buSzPts val="2000"/>
              <a:buChar char="●"/>
            </a:pPr>
            <a:r>
              <a:rPr lang="en-US" sz="2400" dirty="0"/>
              <a:t>Signed into law by Governor Newsom on October 8, 2023</a:t>
            </a:r>
          </a:p>
          <a:p>
            <a:pPr marL="609585" indent="-474121">
              <a:buSzPts val="2000"/>
              <a:buChar char="●"/>
            </a:pPr>
            <a:r>
              <a:rPr lang="en-US" sz="2400" dirty="0"/>
              <a:t>Starting January 1, 2035 – </a:t>
            </a:r>
            <a:r>
              <a:rPr lang="en-US" sz="2400" b="1" dirty="0">
                <a:solidFill>
                  <a:srgbClr val="005296"/>
                </a:solidFill>
              </a:rPr>
              <a:t>100% of all newly purchased or contracted school buses</a:t>
            </a:r>
            <a:r>
              <a:rPr lang="en-US" sz="2400" dirty="0"/>
              <a:t> of a school district, county office of education, or charter school to </a:t>
            </a:r>
            <a:r>
              <a:rPr lang="en-US" sz="2400" b="1" dirty="0">
                <a:solidFill>
                  <a:srgbClr val="005296"/>
                </a:solidFill>
              </a:rPr>
              <a:t>be zero-emission vehicles</a:t>
            </a:r>
            <a:r>
              <a:rPr lang="en-US" sz="2400" dirty="0"/>
              <a:t>, where feasible.</a:t>
            </a:r>
          </a:p>
          <a:p>
            <a:pPr marL="1066785" lvl="1" indent="-474121" algn="l">
              <a:buSzPts val="2000"/>
              <a:buChar char="●"/>
            </a:pPr>
            <a:r>
              <a:rPr lang="en-US" sz="1800" dirty="0"/>
              <a:t>One time extension for a term not to exceed 5 years if a local educational agency determines that the purchase or contracting of a zero-emission school bus is not feasible due to both terrain and route constraints, provided that certain conditions are met.</a:t>
            </a:r>
          </a:p>
        </p:txBody>
      </p:sp>
      <p:sp>
        <p:nvSpPr>
          <p:cNvPr id="2" name="Google Shape;585;p41">
            <a:extLst>
              <a:ext uri="{FF2B5EF4-FFF2-40B4-BE49-F238E27FC236}">
                <a16:creationId xmlns:a16="http://schemas.microsoft.com/office/drawing/2014/main" id="{A16D5773-41D6-891F-2AB7-1C2FA559B164}"/>
              </a:ext>
            </a:extLst>
          </p:cNvPr>
          <p:cNvSpPr txBox="1">
            <a:spLocks/>
          </p:cNvSpPr>
          <p:nvPr/>
        </p:nvSpPr>
        <p:spPr>
          <a:xfrm>
            <a:off x="959999" y="4134118"/>
            <a:ext cx="8308358" cy="8739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800" b="1" kern="1200">
                <a:solidFill>
                  <a:srgbClr val="005296"/>
                </a:solidFill>
                <a:latin typeface="+mn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How does this impact Grants?</a:t>
            </a:r>
            <a:endParaRPr lang="en-US" dirty="0"/>
          </a:p>
        </p:txBody>
      </p:sp>
      <p:sp>
        <p:nvSpPr>
          <p:cNvPr id="3" name="Google Shape;586;p41">
            <a:extLst>
              <a:ext uri="{FF2B5EF4-FFF2-40B4-BE49-F238E27FC236}">
                <a16:creationId xmlns:a16="http://schemas.microsoft.com/office/drawing/2014/main" id="{834D9D38-9C51-2BCB-1B76-973014987DDF}"/>
              </a:ext>
            </a:extLst>
          </p:cNvPr>
          <p:cNvSpPr txBox="1">
            <a:spLocks/>
          </p:cNvSpPr>
          <p:nvPr/>
        </p:nvSpPr>
        <p:spPr>
          <a:xfrm>
            <a:off x="960001" y="4866881"/>
            <a:ext cx="10510400" cy="15623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b="1" kern="1200">
                <a:solidFill>
                  <a:srgbClr val="005296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474121">
              <a:buSzPts val="2000"/>
              <a:buFont typeface="Arial" panose="020B0604020202020204" pitchFamily="34" charset="0"/>
              <a:buChar char="●"/>
            </a:pPr>
            <a:r>
              <a:rPr lang="en-US" sz="2400" dirty="0"/>
              <a:t>In California, Grants can’t be used to fund anything required by a regulation. Come 2035, many of these grant programs won’t be able to deploy zero-emission school buses.</a:t>
            </a:r>
            <a:endParaRPr lang="en-US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 txBox="1">
            <a:spLocks noGrp="1"/>
          </p:cNvSpPr>
          <p:nvPr>
            <p:ph type="title"/>
          </p:nvPr>
        </p:nvSpPr>
        <p:spPr>
          <a:xfrm>
            <a:off x="960000" y="1028840"/>
            <a:ext cx="10672019" cy="8739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How to Differentiate Incentive Programs</a:t>
            </a:r>
            <a:endParaRPr dirty="0"/>
          </a:p>
        </p:txBody>
      </p:sp>
      <p:sp>
        <p:nvSpPr>
          <p:cNvPr id="586" name="Google Shape;586;p41"/>
          <p:cNvSpPr txBox="1">
            <a:spLocks noGrp="1"/>
          </p:cNvSpPr>
          <p:nvPr>
            <p:ph type="subTitle" idx="2"/>
          </p:nvPr>
        </p:nvSpPr>
        <p:spPr>
          <a:xfrm>
            <a:off x="960000" y="2079171"/>
            <a:ext cx="10510400" cy="35269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74121">
              <a:buSzPts val="2000"/>
              <a:buChar char="●"/>
            </a:pPr>
            <a:r>
              <a:rPr lang="en" sz="2667" dirty="0"/>
              <a:t>Geographic requirements</a:t>
            </a:r>
            <a:endParaRPr sz="2667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Funding Levels </a:t>
            </a:r>
            <a:r>
              <a:rPr lang="en" sz="2667" i="1" dirty="0"/>
              <a:t>(how much funding is available per bus, total funding)</a:t>
            </a:r>
            <a:endParaRPr sz="2667" i="1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Timing </a:t>
            </a:r>
            <a:r>
              <a:rPr lang="en" sz="2667" i="1" dirty="0"/>
              <a:t>(First Come/First Serve, Competitive)</a:t>
            </a:r>
            <a:endParaRPr sz="2667" i="1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Funding Mechanism </a:t>
            </a:r>
            <a:r>
              <a:rPr lang="en" sz="2667" i="1" dirty="0"/>
              <a:t>(Rebate, Grant, Tax Credit)</a:t>
            </a:r>
            <a:endParaRPr sz="2667" i="1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Scrappage Requirements</a:t>
            </a:r>
            <a:r>
              <a:rPr lang="en" sz="2667" i="1" dirty="0"/>
              <a:t> (Model Year, Fuel Types, Operations)</a:t>
            </a:r>
            <a:endParaRPr sz="2667" i="1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Deployment Requirements </a:t>
            </a:r>
            <a:r>
              <a:rPr lang="en" sz="2667" i="1" dirty="0"/>
              <a:t>(When ZE buses need to hit the road)</a:t>
            </a:r>
            <a:endParaRPr sz="2667" i="1" dirty="0"/>
          </a:p>
          <a:p>
            <a:pPr marL="609585" indent="-474121">
              <a:buSzPts val="2000"/>
              <a:buChar char="●"/>
            </a:pPr>
            <a:r>
              <a:rPr lang="en" sz="2667" dirty="0"/>
              <a:t>Eligible Equipment </a:t>
            </a:r>
            <a:r>
              <a:rPr lang="en" sz="2667" i="1" dirty="0"/>
              <a:t>(Buses: Type A-D, Infrastructure: Chargers, Installation, Battery Energy Storage Systems, Solar, etc.)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953339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42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592" name="Google Shape;592;p42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2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4" name="Google Shape;594;p42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rgbClr val="A6A8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912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Federal Programs</a:t>
            </a:r>
            <a:endParaRPr/>
          </a:p>
        </p:txBody>
      </p:sp>
      <p:sp>
        <p:nvSpPr>
          <p:cNvPr id="596" name="Google Shape;596;p42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4.1</a:t>
            </a:r>
            <a:endParaRPr dirty="0"/>
          </a:p>
        </p:txBody>
      </p:sp>
      <p:grpSp>
        <p:nvGrpSpPr>
          <p:cNvPr id="597" name="Google Shape;597;p42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598" name="Google Shape;598;p4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4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4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4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4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42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42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42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42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42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27" name="Google Shape;627;p42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628" name="Google Shape;628;p4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4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4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4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4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4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4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4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4"/>
          <p:cNvSpPr txBox="1">
            <a:spLocks noGrp="1"/>
          </p:cNvSpPr>
          <p:nvPr>
            <p:ph type="title"/>
          </p:nvPr>
        </p:nvSpPr>
        <p:spPr>
          <a:xfrm>
            <a:off x="955384" y="927117"/>
            <a:ext cx="84928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EPA Clean School Bus (Rebates)</a:t>
            </a:r>
            <a:endParaRPr dirty="0"/>
          </a:p>
        </p:txBody>
      </p:sp>
      <p:sp>
        <p:nvSpPr>
          <p:cNvPr id="720" name="Google Shape;720;p44"/>
          <p:cNvSpPr txBox="1">
            <a:spLocks noGrp="1"/>
          </p:cNvSpPr>
          <p:nvPr>
            <p:ph type="subTitle" idx="1"/>
          </p:nvPr>
        </p:nvSpPr>
        <p:spPr>
          <a:xfrm>
            <a:off x="6163015" y="1905984"/>
            <a:ext cx="5940051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</a:t>
            </a:r>
            <a:r>
              <a:rPr lang="en" sz="2400" b="1" dirty="0">
                <a:solidFill>
                  <a:srgbClr val="005296"/>
                </a:solidFill>
              </a:rPr>
              <a:t>$500,000,000+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Equipment: </a:t>
            </a:r>
            <a:r>
              <a:rPr lang="en" sz="2400" b="1" dirty="0">
                <a:solidFill>
                  <a:srgbClr val="005296"/>
                </a:solidFill>
              </a:rPr>
              <a:t>Type A-D, L2/DCFC 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Bus $: </a:t>
            </a:r>
            <a:r>
              <a:rPr lang="en" sz="2400" b="1" dirty="0">
                <a:solidFill>
                  <a:srgbClr val="005296"/>
                </a:solidFill>
              </a:rPr>
              <a:t>$145,000 - $345,000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EVSE $: </a:t>
            </a:r>
            <a:r>
              <a:rPr lang="en" sz="2400" b="1" dirty="0">
                <a:solidFill>
                  <a:srgbClr val="005296"/>
                </a:solidFill>
              </a:rPr>
              <a:t>Combined with Bus Award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 </a:t>
            </a:r>
            <a:r>
              <a:rPr lang="en" sz="2400" b="1" dirty="0">
                <a:solidFill>
                  <a:srgbClr val="005296"/>
                </a:solidFill>
              </a:rPr>
              <a:t>25 buses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Scrappage: Yes, Model Year flexibility exists for electric projects </a:t>
            </a:r>
            <a:r>
              <a:rPr lang="en" sz="1600" i="1" dirty="0"/>
              <a:t>(including LPG/CNG/Gas buses)</a:t>
            </a:r>
            <a:endParaRPr sz="800" i="1" dirty="0"/>
          </a:p>
        </p:txBody>
      </p:sp>
      <p:sp>
        <p:nvSpPr>
          <p:cNvPr id="721" name="Google Shape;721;p44"/>
          <p:cNvSpPr txBox="1">
            <a:spLocks noGrp="1"/>
          </p:cNvSpPr>
          <p:nvPr>
            <p:ph type="subTitle" idx="2"/>
          </p:nvPr>
        </p:nvSpPr>
        <p:spPr>
          <a:xfrm>
            <a:off x="955384" y="1905984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Rebate</a:t>
            </a:r>
            <a:endParaRPr sz="2400" dirty="0"/>
          </a:p>
          <a:p>
            <a:pPr marL="0" indent="0"/>
            <a:r>
              <a:rPr lang="en" sz="2400" dirty="0"/>
              <a:t>Style: Data Driven</a:t>
            </a:r>
            <a:endParaRPr sz="2400" dirty="0"/>
          </a:p>
          <a:p>
            <a:pPr marL="0" indent="0"/>
            <a:r>
              <a:rPr lang="en" sz="2400" dirty="0"/>
              <a:t>Geography: United States</a:t>
            </a:r>
            <a:endParaRPr sz="2400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Lottery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September 28, 2023</a:t>
            </a:r>
            <a:br>
              <a:rPr lang="en" sz="2400" b="1" dirty="0"/>
            </a:br>
            <a:r>
              <a:rPr lang="en" sz="2400" dirty="0"/>
              <a:t>	Close: </a:t>
            </a:r>
            <a:r>
              <a:rPr lang="en" sz="2400" b="1" dirty="0">
                <a:solidFill>
                  <a:srgbClr val="005296"/>
                </a:solidFill>
              </a:rPr>
              <a:t>January 30, 2024</a:t>
            </a:r>
          </a:p>
          <a:p>
            <a:pPr marL="0" indent="0"/>
            <a:r>
              <a:rPr lang="en" sz="2400" b="1" dirty="0">
                <a:solidFill>
                  <a:srgbClr val="005296"/>
                </a:solidFill>
              </a:rPr>
              <a:t>	</a:t>
            </a:r>
            <a:r>
              <a:rPr lang="en" sz="2400" dirty="0"/>
              <a:t>Award: </a:t>
            </a:r>
            <a:r>
              <a:rPr lang="en" sz="2400" b="1" dirty="0">
                <a:solidFill>
                  <a:srgbClr val="005296"/>
                </a:solidFill>
              </a:rPr>
              <a:t>April, 2024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pic>
        <p:nvPicPr>
          <p:cNvPr id="722" name="Google Shape;7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8067" y="870951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4"/>
          <p:cNvSpPr/>
          <p:nvPr/>
        </p:nvSpPr>
        <p:spPr>
          <a:xfrm>
            <a:off x="1020000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4" name="Google Shape;724;p44"/>
          <p:cNvSpPr/>
          <p:nvPr/>
        </p:nvSpPr>
        <p:spPr>
          <a:xfrm>
            <a:off x="18602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p44"/>
          <p:cNvSpPr/>
          <p:nvPr/>
        </p:nvSpPr>
        <p:spPr>
          <a:xfrm>
            <a:off x="26632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6" name="Google Shape;726;p44"/>
          <p:cNvSpPr/>
          <p:nvPr/>
        </p:nvSpPr>
        <p:spPr>
          <a:xfrm>
            <a:off x="3503467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44"/>
          <p:cNvSpPr/>
          <p:nvPr/>
        </p:nvSpPr>
        <p:spPr>
          <a:xfrm>
            <a:off x="4367300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44"/>
          <p:cNvSpPr/>
          <p:nvPr/>
        </p:nvSpPr>
        <p:spPr>
          <a:xfrm>
            <a:off x="52075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9" name="Google Shape;729;p44"/>
          <p:cNvSpPr/>
          <p:nvPr/>
        </p:nvSpPr>
        <p:spPr>
          <a:xfrm>
            <a:off x="60105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0" name="Google Shape;730;p44"/>
          <p:cNvSpPr/>
          <p:nvPr/>
        </p:nvSpPr>
        <p:spPr>
          <a:xfrm>
            <a:off x="6850767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1" name="Google Shape;731;p44"/>
          <p:cNvSpPr/>
          <p:nvPr/>
        </p:nvSpPr>
        <p:spPr>
          <a:xfrm>
            <a:off x="7714600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44"/>
          <p:cNvSpPr/>
          <p:nvPr/>
        </p:nvSpPr>
        <p:spPr>
          <a:xfrm>
            <a:off x="85548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44"/>
          <p:cNvSpPr/>
          <p:nvPr/>
        </p:nvSpPr>
        <p:spPr>
          <a:xfrm>
            <a:off x="9357833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44"/>
          <p:cNvSpPr/>
          <p:nvPr/>
        </p:nvSpPr>
        <p:spPr>
          <a:xfrm>
            <a:off x="10198067" y="56853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44"/>
          <p:cNvSpPr txBox="1"/>
          <p:nvPr/>
        </p:nvSpPr>
        <p:spPr>
          <a:xfrm>
            <a:off x="1918617" y="61570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6" name="Google Shape;736;p44"/>
          <p:cNvSpPr txBox="1"/>
          <p:nvPr/>
        </p:nvSpPr>
        <p:spPr>
          <a:xfrm>
            <a:off x="4430967" y="61570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44"/>
          <p:cNvSpPr txBox="1"/>
          <p:nvPr/>
        </p:nvSpPr>
        <p:spPr>
          <a:xfrm>
            <a:off x="6948551" y="61570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p44"/>
          <p:cNvSpPr txBox="1"/>
          <p:nvPr/>
        </p:nvSpPr>
        <p:spPr>
          <a:xfrm>
            <a:off x="9448233" y="61570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9" name="Google Shape;739;p44"/>
          <p:cNvSpPr/>
          <p:nvPr/>
        </p:nvSpPr>
        <p:spPr>
          <a:xfrm rot="5400000">
            <a:off x="2328833" y="54199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44"/>
          <p:cNvSpPr/>
          <p:nvPr/>
        </p:nvSpPr>
        <p:spPr>
          <a:xfrm rot="5400000">
            <a:off x="4805467" y="54199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1" name="Google Shape;741;p44"/>
          <p:cNvSpPr/>
          <p:nvPr/>
        </p:nvSpPr>
        <p:spPr>
          <a:xfrm rot="5400000">
            <a:off x="7349784" y="54199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p44"/>
          <p:cNvSpPr/>
          <p:nvPr/>
        </p:nvSpPr>
        <p:spPr>
          <a:xfrm rot="5400000">
            <a:off x="9833251" y="54199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3" name="Google Shape;743;p44"/>
          <p:cNvSpPr txBox="1"/>
          <p:nvPr/>
        </p:nvSpPr>
        <p:spPr>
          <a:xfrm>
            <a:off x="643400" y="4899518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(9/29)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4" name="Google Shape;744;p44"/>
          <p:cNvSpPr txBox="1"/>
          <p:nvPr/>
        </p:nvSpPr>
        <p:spPr>
          <a:xfrm>
            <a:off x="3625267" y="4918933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Closes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(1/31)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5" name="Google Shape;745;p44"/>
          <p:cNvSpPr txBox="1"/>
          <p:nvPr/>
        </p:nvSpPr>
        <p:spPr>
          <a:xfrm>
            <a:off x="6090067" y="4918933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Award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(April)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6" name="Google Shape;74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534" y="5291485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933" y="5310900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083" y="5310900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4"/>
          <p:cNvSpPr txBox="1"/>
          <p:nvPr/>
        </p:nvSpPr>
        <p:spPr>
          <a:xfrm>
            <a:off x="6542400" y="6546233"/>
            <a:ext cx="5649600" cy="3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https://www.epa.gov/cleanschoolbus/clean-school-bus-program-rebates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5"/>
          <p:cNvSpPr txBox="1">
            <a:spLocks noGrp="1"/>
          </p:cNvSpPr>
          <p:nvPr>
            <p:ph type="title"/>
          </p:nvPr>
        </p:nvSpPr>
        <p:spPr>
          <a:xfrm>
            <a:off x="974151" y="8459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EPA Clean School Bus (Grants)*</a:t>
            </a:r>
            <a:endParaRPr dirty="0"/>
          </a:p>
          <a:p>
            <a:r>
              <a:rPr lang="en" sz="1333" i="1" dirty="0">
                <a:latin typeface="Playfair Display"/>
                <a:ea typeface="Playfair Display"/>
                <a:cs typeface="Playfair Display"/>
                <a:sym typeface="Playfair Display"/>
              </a:rPr>
              <a:t>*Under Development</a:t>
            </a:r>
            <a:endParaRPr sz="1333" i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56" name="Google Shape;756;p45"/>
          <p:cNvSpPr txBox="1">
            <a:spLocks noGrp="1"/>
          </p:cNvSpPr>
          <p:nvPr>
            <p:ph type="subTitle" idx="1"/>
          </p:nvPr>
        </p:nvSpPr>
        <p:spPr>
          <a:xfrm>
            <a:off x="6163033" y="1906000"/>
            <a:ext cx="55880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</a:t>
            </a:r>
            <a:r>
              <a:rPr lang="en" sz="2400" b="1" dirty="0">
                <a:solidFill>
                  <a:srgbClr val="005296"/>
                </a:solidFill>
              </a:rPr>
              <a:t>$400,000,000</a:t>
            </a:r>
            <a:r>
              <a:rPr lang="en" sz="2400" dirty="0">
                <a:solidFill>
                  <a:srgbClr val="005296"/>
                </a:solidFill>
              </a:rPr>
              <a:t>*</a:t>
            </a:r>
            <a:endParaRPr sz="2400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Equipment: </a:t>
            </a:r>
            <a:r>
              <a:rPr lang="en" sz="2400" b="1" dirty="0">
                <a:solidFill>
                  <a:srgbClr val="005296"/>
                </a:solidFill>
              </a:rPr>
              <a:t>Type A-D, L2/DCFC 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Bus $: </a:t>
            </a:r>
            <a:r>
              <a:rPr lang="en" sz="2400" b="1" dirty="0">
                <a:solidFill>
                  <a:srgbClr val="005296"/>
                </a:solidFill>
              </a:rPr>
              <a:t>$145,000 - $345,000*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EVSE $: </a:t>
            </a:r>
            <a:r>
              <a:rPr lang="en" sz="2400" b="1" dirty="0">
                <a:solidFill>
                  <a:srgbClr val="005296"/>
                </a:solidFill>
              </a:rPr>
              <a:t>Combined with Bus Award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 </a:t>
            </a:r>
            <a:r>
              <a:rPr lang="en" sz="2400" b="1" dirty="0">
                <a:solidFill>
                  <a:srgbClr val="005296"/>
                </a:solidFill>
              </a:rPr>
              <a:t>50-100 buses*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Scrappage: Yes, Model Year flexibility exists for electric projects</a:t>
            </a:r>
            <a:r>
              <a:rPr lang="en" sz="1600" i="1" dirty="0"/>
              <a:t> (including LPG/CNG/Gas buses)</a:t>
            </a:r>
            <a:endParaRPr sz="1600" i="1" dirty="0"/>
          </a:p>
        </p:txBody>
      </p:sp>
      <p:sp>
        <p:nvSpPr>
          <p:cNvPr id="757" name="Google Shape;757;p45"/>
          <p:cNvSpPr txBox="1">
            <a:spLocks noGrp="1"/>
          </p:cNvSpPr>
          <p:nvPr>
            <p:ph type="subTitle" idx="2"/>
          </p:nvPr>
        </p:nvSpPr>
        <p:spPr>
          <a:xfrm>
            <a:off x="955384" y="1905984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Grant</a:t>
            </a:r>
            <a:endParaRPr sz="2400" dirty="0"/>
          </a:p>
          <a:p>
            <a:pPr marL="0" indent="0"/>
            <a:r>
              <a:rPr lang="en" sz="2400" dirty="0"/>
              <a:t>Style: Narrative</a:t>
            </a:r>
            <a:endParaRPr sz="2400" dirty="0"/>
          </a:p>
          <a:p>
            <a:pPr marL="0" indent="0"/>
            <a:r>
              <a:rPr lang="en" sz="2400" dirty="0"/>
              <a:t>Geography: United States</a:t>
            </a:r>
            <a:endParaRPr sz="2400" i="1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Competitive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Q2 2024</a:t>
            </a:r>
            <a:r>
              <a:rPr lang="en" sz="2400" dirty="0">
                <a:solidFill>
                  <a:srgbClr val="005296"/>
                </a:solidFill>
              </a:rPr>
              <a:t>*</a:t>
            </a:r>
            <a:br>
              <a:rPr lang="en" sz="2400" b="1" dirty="0">
                <a:solidFill>
                  <a:srgbClr val="005296"/>
                </a:solidFill>
              </a:rPr>
            </a:br>
            <a:r>
              <a:rPr lang="en" sz="2400" b="1" dirty="0"/>
              <a:t>	</a:t>
            </a:r>
            <a:r>
              <a:rPr lang="en" sz="2400" dirty="0"/>
              <a:t>Close: </a:t>
            </a:r>
            <a:r>
              <a:rPr lang="en" sz="2400" b="1" dirty="0">
                <a:solidFill>
                  <a:srgbClr val="005296"/>
                </a:solidFill>
              </a:rPr>
              <a:t>Q3 2024</a:t>
            </a:r>
            <a:r>
              <a:rPr lang="en" sz="2400" dirty="0">
                <a:solidFill>
                  <a:srgbClr val="005296"/>
                </a:solidFill>
              </a:rPr>
              <a:t>*</a:t>
            </a:r>
          </a:p>
          <a:p>
            <a:pPr marL="0" indent="0"/>
            <a:r>
              <a:rPr lang="en" sz="2400" dirty="0"/>
              <a:t>	Award: </a:t>
            </a:r>
            <a:r>
              <a:rPr lang="en" sz="2400" b="1" dirty="0">
                <a:solidFill>
                  <a:srgbClr val="005296"/>
                </a:solidFill>
              </a:rPr>
              <a:t>Q4 2024-Q1 2025</a:t>
            </a:r>
            <a:r>
              <a:rPr lang="en" sz="2400" dirty="0">
                <a:solidFill>
                  <a:srgbClr val="005296"/>
                </a:solidFill>
              </a:rPr>
              <a:t>*</a:t>
            </a:r>
            <a:endParaRPr sz="2400" dirty="0">
              <a:solidFill>
                <a:srgbClr val="005296"/>
              </a:solidFill>
            </a:endParaRPr>
          </a:p>
          <a:p>
            <a:pPr marL="0" indent="0"/>
            <a:endParaRPr sz="2667" i="1" dirty="0">
              <a:solidFill>
                <a:srgbClr val="005296"/>
              </a:solidFill>
            </a:endParaRPr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758" name="Google Shape;758;p45"/>
          <p:cNvSpPr/>
          <p:nvPr/>
        </p:nvSpPr>
        <p:spPr>
          <a:xfrm>
            <a:off x="614533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9" name="Google Shape;759;p45"/>
          <p:cNvSpPr/>
          <p:nvPr/>
        </p:nvSpPr>
        <p:spPr>
          <a:xfrm>
            <a:off x="14547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45"/>
          <p:cNvSpPr/>
          <p:nvPr/>
        </p:nvSpPr>
        <p:spPr>
          <a:xfrm>
            <a:off x="22577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p45"/>
          <p:cNvSpPr/>
          <p:nvPr/>
        </p:nvSpPr>
        <p:spPr>
          <a:xfrm>
            <a:off x="3098000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45"/>
          <p:cNvSpPr/>
          <p:nvPr/>
        </p:nvSpPr>
        <p:spPr>
          <a:xfrm>
            <a:off x="3961833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3" name="Google Shape;763;p45"/>
          <p:cNvSpPr/>
          <p:nvPr/>
        </p:nvSpPr>
        <p:spPr>
          <a:xfrm>
            <a:off x="48020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4" name="Google Shape;764;p45"/>
          <p:cNvSpPr/>
          <p:nvPr/>
        </p:nvSpPr>
        <p:spPr>
          <a:xfrm>
            <a:off x="56050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5" name="Google Shape;765;p45"/>
          <p:cNvSpPr/>
          <p:nvPr/>
        </p:nvSpPr>
        <p:spPr>
          <a:xfrm>
            <a:off x="6445300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6" name="Google Shape;766;p45"/>
          <p:cNvSpPr/>
          <p:nvPr/>
        </p:nvSpPr>
        <p:spPr>
          <a:xfrm>
            <a:off x="7309133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7" name="Google Shape;767;p45"/>
          <p:cNvSpPr/>
          <p:nvPr/>
        </p:nvSpPr>
        <p:spPr>
          <a:xfrm>
            <a:off x="81493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8" name="Google Shape;768;p45"/>
          <p:cNvSpPr/>
          <p:nvPr/>
        </p:nvSpPr>
        <p:spPr>
          <a:xfrm>
            <a:off x="8952367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9" name="Google Shape;769;p45"/>
          <p:cNvSpPr/>
          <p:nvPr/>
        </p:nvSpPr>
        <p:spPr>
          <a:xfrm>
            <a:off x="9792600" y="559066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45"/>
          <p:cNvSpPr txBox="1"/>
          <p:nvPr/>
        </p:nvSpPr>
        <p:spPr>
          <a:xfrm>
            <a:off x="1513151" y="606240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45"/>
          <p:cNvSpPr txBox="1"/>
          <p:nvPr/>
        </p:nvSpPr>
        <p:spPr>
          <a:xfrm>
            <a:off x="4025500" y="606240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2" name="Google Shape;772;p45"/>
          <p:cNvSpPr txBox="1"/>
          <p:nvPr/>
        </p:nvSpPr>
        <p:spPr>
          <a:xfrm>
            <a:off x="6543084" y="606240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45"/>
          <p:cNvSpPr txBox="1"/>
          <p:nvPr/>
        </p:nvSpPr>
        <p:spPr>
          <a:xfrm>
            <a:off x="9042767" y="606240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2025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4" name="Google Shape;774;p45"/>
          <p:cNvSpPr/>
          <p:nvPr/>
        </p:nvSpPr>
        <p:spPr>
          <a:xfrm rot="5400000">
            <a:off x="1923367" y="532526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5" name="Google Shape;775;p45"/>
          <p:cNvSpPr/>
          <p:nvPr/>
        </p:nvSpPr>
        <p:spPr>
          <a:xfrm rot="5400000">
            <a:off x="4400000" y="532526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45"/>
          <p:cNvSpPr/>
          <p:nvPr/>
        </p:nvSpPr>
        <p:spPr>
          <a:xfrm rot="5400000">
            <a:off x="6944317" y="532526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7" name="Google Shape;777;p45"/>
          <p:cNvSpPr/>
          <p:nvPr/>
        </p:nvSpPr>
        <p:spPr>
          <a:xfrm rot="5400000">
            <a:off x="9427784" y="532526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8" name="Google Shape;778;p45"/>
          <p:cNvSpPr txBox="1"/>
          <p:nvPr/>
        </p:nvSpPr>
        <p:spPr>
          <a:xfrm>
            <a:off x="1576567" y="4824300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(Q2)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9" name="Google Shape;779;p45"/>
          <p:cNvSpPr txBox="1"/>
          <p:nvPr/>
        </p:nvSpPr>
        <p:spPr>
          <a:xfrm>
            <a:off x="4134200" y="4824300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Closes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(Q3)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45"/>
          <p:cNvSpPr/>
          <p:nvPr/>
        </p:nvSpPr>
        <p:spPr>
          <a:xfrm rot="5400000">
            <a:off x="8693235" y="4262500"/>
            <a:ext cx="200800" cy="253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1" name="Google Shape;781;p45"/>
          <p:cNvSpPr txBox="1"/>
          <p:nvPr/>
        </p:nvSpPr>
        <p:spPr>
          <a:xfrm>
            <a:off x="7778233" y="4870800"/>
            <a:ext cx="2030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Award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(Q4-Q1)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2" name="Google Shape;7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967" y="5216267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000" y="5216267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45"/>
          <p:cNvSpPr txBox="1"/>
          <p:nvPr/>
        </p:nvSpPr>
        <p:spPr>
          <a:xfrm>
            <a:off x="6543100" y="6534132"/>
            <a:ext cx="5649600" cy="30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https://www.epa.gov/cleanschoolbus/clean-school-bus-program-grants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Google Shape;722;p44">
            <a:extLst>
              <a:ext uri="{FF2B5EF4-FFF2-40B4-BE49-F238E27FC236}">
                <a16:creationId xmlns:a16="http://schemas.microsoft.com/office/drawing/2014/main" id="{C5EC80F4-D9BB-306A-C724-B232872BD22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8067" y="870951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 txBox="1">
            <a:spLocks noGrp="1"/>
          </p:cNvSpPr>
          <p:nvPr>
            <p:ph type="title"/>
          </p:nvPr>
        </p:nvSpPr>
        <p:spPr>
          <a:xfrm>
            <a:off x="979467" y="9124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IRS Commercial Clean Vehicle </a:t>
            </a:r>
            <a:endParaRPr dirty="0"/>
          </a:p>
          <a:p>
            <a:r>
              <a:rPr lang="en" dirty="0"/>
              <a:t>Tax Credit*</a:t>
            </a:r>
            <a:endParaRPr dirty="0"/>
          </a:p>
          <a:p>
            <a:r>
              <a:rPr lang="en" sz="1333" i="1" dirty="0">
                <a:latin typeface="Playfair Display"/>
                <a:ea typeface="Playfair Display"/>
                <a:cs typeface="Playfair Display"/>
                <a:sym typeface="Playfair Display"/>
              </a:rPr>
              <a:t>*Under Development</a:t>
            </a:r>
            <a:endParaRPr sz="1333" i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90" name="Google Shape;790;p46"/>
          <p:cNvSpPr txBox="1"/>
          <p:nvPr/>
        </p:nvSpPr>
        <p:spPr>
          <a:xfrm>
            <a:off x="6543084" y="6554967"/>
            <a:ext cx="56496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https://www.irs.gov/credits-deductions/commercial-clean-vehicle-credit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1" name="Google Shape;791;p46"/>
          <p:cNvSpPr txBox="1">
            <a:spLocks noGrp="1"/>
          </p:cNvSpPr>
          <p:nvPr>
            <p:ph type="subTitle" idx="2"/>
          </p:nvPr>
        </p:nvSpPr>
        <p:spPr>
          <a:xfrm>
            <a:off x="959984" y="2515151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Tax Credit</a:t>
            </a:r>
            <a:endParaRPr sz="2400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Expected Q4 2023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Bus $: Depends on vehicle size</a:t>
            </a:r>
            <a:endParaRPr sz="2400" dirty="0"/>
          </a:p>
          <a:p>
            <a:pPr marL="0" indent="609585"/>
            <a:r>
              <a:rPr lang="en" sz="2400" dirty="0"/>
              <a:t>GVWR &lt; 14,000 lbs: </a:t>
            </a:r>
            <a:r>
              <a:rPr lang="en" sz="2400" b="1" dirty="0">
                <a:solidFill>
                  <a:srgbClr val="005296"/>
                </a:solidFill>
              </a:rPr>
              <a:t>$7,500</a:t>
            </a:r>
            <a:endParaRPr sz="2400" b="1" dirty="0">
              <a:solidFill>
                <a:srgbClr val="005296"/>
              </a:solidFill>
            </a:endParaRPr>
          </a:p>
          <a:p>
            <a:pPr marL="0" indent="609585"/>
            <a:r>
              <a:rPr lang="en" sz="2400" dirty="0"/>
              <a:t>GVWR &gt; 14,000 lbs: </a:t>
            </a:r>
            <a:r>
              <a:rPr lang="en" sz="2400" b="1" dirty="0">
                <a:solidFill>
                  <a:srgbClr val="005296"/>
                </a:solidFill>
              </a:rPr>
              <a:t>$40,000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400" dirty="0"/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pic>
        <p:nvPicPr>
          <p:cNvPr id="792" name="Google Shape;7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233" y="737426"/>
            <a:ext cx="2349541" cy="132161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6"/>
          <p:cNvSpPr txBox="1">
            <a:spLocks noGrp="1"/>
          </p:cNvSpPr>
          <p:nvPr>
            <p:ph type="subTitle" idx="2"/>
          </p:nvPr>
        </p:nvSpPr>
        <p:spPr>
          <a:xfrm>
            <a:off x="6543084" y="1802733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1867" dirty="0"/>
              <a:t>Businesses and tax-exempt organizations that buy a qualified commercial clean vehicle may qualify for a clean vehicle tax credit of up to $40,000. </a:t>
            </a:r>
            <a:endParaRPr sz="1867" dirty="0"/>
          </a:p>
          <a:p>
            <a:pPr marL="609585" indent="-423323">
              <a:buSzPts val="1400"/>
              <a:buChar char="●"/>
            </a:pPr>
            <a:r>
              <a:rPr lang="en" sz="1867" u="sng" dirty="0"/>
              <a:t>There is no limit on the number of credits your business can claim. </a:t>
            </a:r>
            <a:endParaRPr sz="1867" u="sng" dirty="0"/>
          </a:p>
          <a:p>
            <a:pPr marL="609585" indent="-423323">
              <a:buSzPts val="1400"/>
              <a:buChar char="●"/>
            </a:pPr>
            <a:r>
              <a:rPr lang="en" sz="1867" dirty="0"/>
              <a:t>The form has not yet been finalized by the IRS. </a:t>
            </a:r>
            <a:endParaRPr sz="1867" dirty="0"/>
          </a:p>
          <a:p>
            <a:pPr marL="609585" indent="-423323">
              <a:buSzPts val="1400"/>
              <a:buChar char="●"/>
            </a:pPr>
            <a:r>
              <a:rPr lang="en" sz="1867" u="sng" dirty="0"/>
              <a:t>You need the new vehicle VIN to submit the form.</a:t>
            </a:r>
            <a:endParaRPr sz="1867" b="1" u="sng" dirty="0"/>
          </a:p>
          <a:p>
            <a:pPr marL="0" indent="0"/>
            <a:endParaRPr sz="2400" dirty="0"/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794" name="Google Shape;794;p46"/>
          <p:cNvSpPr/>
          <p:nvPr/>
        </p:nvSpPr>
        <p:spPr>
          <a:xfrm>
            <a:off x="905400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46"/>
          <p:cNvSpPr/>
          <p:nvPr/>
        </p:nvSpPr>
        <p:spPr>
          <a:xfrm>
            <a:off x="17456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46"/>
          <p:cNvSpPr/>
          <p:nvPr/>
        </p:nvSpPr>
        <p:spPr>
          <a:xfrm>
            <a:off x="25486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46"/>
          <p:cNvSpPr/>
          <p:nvPr/>
        </p:nvSpPr>
        <p:spPr>
          <a:xfrm>
            <a:off x="3388867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8" name="Google Shape;798;p46"/>
          <p:cNvSpPr/>
          <p:nvPr/>
        </p:nvSpPr>
        <p:spPr>
          <a:xfrm>
            <a:off x="4252700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9" name="Google Shape;799;p46"/>
          <p:cNvSpPr/>
          <p:nvPr/>
        </p:nvSpPr>
        <p:spPr>
          <a:xfrm>
            <a:off x="50929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0" name="Google Shape;800;p46"/>
          <p:cNvSpPr/>
          <p:nvPr/>
        </p:nvSpPr>
        <p:spPr>
          <a:xfrm>
            <a:off x="58959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1" name="Google Shape;801;p46"/>
          <p:cNvSpPr/>
          <p:nvPr/>
        </p:nvSpPr>
        <p:spPr>
          <a:xfrm>
            <a:off x="6736167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2" name="Google Shape;802;p46"/>
          <p:cNvSpPr/>
          <p:nvPr/>
        </p:nvSpPr>
        <p:spPr>
          <a:xfrm>
            <a:off x="7600000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46"/>
          <p:cNvSpPr/>
          <p:nvPr/>
        </p:nvSpPr>
        <p:spPr>
          <a:xfrm>
            <a:off x="84402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4" name="Google Shape;804;p46"/>
          <p:cNvSpPr/>
          <p:nvPr/>
        </p:nvSpPr>
        <p:spPr>
          <a:xfrm>
            <a:off x="9243233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46"/>
          <p:cNvSpPr/>
          <p:nvPr/>
        </p:nvSpPr>
        <p:spPr>
          <a:xfrm>
            <a:off x="10083467" y="576187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6" name="Google Shape;806;p46"/>
          <p:cNvSpPr txBox="1"/>
          <p:nvPr/>
        </p:nvSpPr>
        <p:spPr>
          <a:xfrm>
            <a:off x="1804017" y="6233611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7" name="Google Shape;807;p46"/>
          <p:cNvSpPr txBox="1"/>
          <p:nvPr/>
        </p:nvSpPr>
        <p:spPr>
          <a:xfrm>
            <a:off x="4316367" y="6233611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46"/>
          <p:cNvSpPr txBox="1"/>
          <p:nvPr/>
        </p:nvSpPr>
        <p:spPr>
          <a:xfrm>
            <a:off x="6833951" y="6233611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9" name="Google Shape;809;p46"/>
          <p:cNvSpPr txBox="1"/>
          <p:nvPr/>
        </p:nvSpPr>
        <p:spPr>
          <a:xfrm>
            <a:off x="9333633" y="6233611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46"/>
          <p:cNvSpPr/>
          <p:nvPr/>
        </p:nvSpPr>
        <p:spPr>
          <a:xfrm rot="5400000">
            <a:off x="2214233" y="549647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46"/>
          <p:cNvSpPr/>
          <p:nvPr/>
        </p:nvSpPr>
        <p:spPr>
          <a:xfrm rot="5400000">
            <a:off x="4690867" y="549647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46"/>
          <p:cNvSpPr/>
          <p:nvPr/>
        </p:nvSpPr>
        <p:spPr>
          <a:xfrm rot="5400000">
            <a:off x="7235184" y="549647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Google Shape;813;p46"/>
          <p:cNvSpPr/>
          <p:nvPr/>
        </p:nvSpPr>
        <p:spPr>
          <a:xfrm rot="5400000">
            <a:off x="9718651" y="5496477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4" name="Google Shape;814;p46"/>
          <p:cNvSpPr/>
          <p:nvPr/>
        </p:nvSpPr>
        <p:spPr>
          <a:xfrm rot="5400000">
            <a:off x="2150100" y="4650311"/>
            <a:ext cx="200800" cy="2101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46"/>
          <p:cNvSpPr txBox="1"/>
          <p:nvPr/>
        </p:nvSpPr>
        <p:spPr>
          <a:xfrm>
            <a:off x="1337233" y="5030711"/>
            <a:ext cx="1984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IRS Publishes Form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(Q4 2023)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6" name="Google Shape;81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516" y="5387477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46"/>
          <p:cNvSpPr txBox="1"/>
          <p:nvPr/>
        </p:nvSpPr>
        <p:spPr>
          <a:xfrm>
            <a:off x="5472967" y="5211511"/>
            <a:ext cx="36944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Submit Form once Vehicles are Deployed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8" name="Google Shape;8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8783" y="5387477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2016" y="5387477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F2477-5EB8-F152-31BA-B89EE4B089F1}"/>
              </a:ext>
            </a:extLst>
          </p:cNvPr>
          <p:cNvSpPr txBox="1"/>
          <p:nvPr/>
        </p:nvSpPr>
        <p:spPr>
          <a:xfrm>
            <a:off x="3459566" y="4615502"/>
            <a:ext cx="486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5296"/>
                </a:solidFill>
              </a:rPr>
              <a:t>Consult a tax professional!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oogle Shape;824;p47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825" name="Google Shape;825;p47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" name="Google Shape;826;p47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27" name="Google Shape;827;p47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rgbClr val="A6A8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8" name="Google Shape;828;p47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912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State Programs</a:t>
            </a:r>
            <a:endParaRPr/>
          </a:p>
        </p:txBody>
      </p:sp>
      <p:sp>
        <p:nvSpPr>
          <p:cNvPr id="829" name="Google Shape;829;p47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4.2</a:t>
            </a:r>
            <a:endParaRPr/>
          </a:p>
        </p:txBody>
      </p:sp>
      <p:grpSp>
        <p:nvGrpSpPr>
          <p:cNvPr id="830" name="Google Shape;830;p47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831" name="Google Shape;831;p47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7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7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7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47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" name="Google Shape;836;p47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" name="Google Shape;837;p47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" name="Google Shape;838;p47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47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" name="Google Shape;840;p47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" name="Google Shape;841;p47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" name="Google Shape;842;p47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" name="Google Shape;843;p47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" name="Google Shape;844;p47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" name="Google Shape;845;p47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" name="Google Shape;846;p47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" name="Google Shape;847;p47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" name="Google Shape;848;p47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" name="Google Shape;849;p47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" name="Google Shape;850;p47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47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47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47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47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47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47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" name="Google Shape;857;p47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" name="Google Shape;858;p47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0" name="Google Shape;860;p47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861" name="Google Shape;861;p47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" name="Google Shape;862;p47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" name="Google Shape;863;p47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" name="Google Shape;864;p47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" name="Google Shape;865;p47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" name="Google Shape;866;p47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47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47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subTitle" idx="1"/>
          </p:nvPr>
        </p:nvSpPr>
        <p:spPr>
          <a:xfrm>
            <a:off x="1926033" y="1519611"/>
            <a:ext cx="8340000" cy="1844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2933">
                <a:latin typeface="Catamaran"/>
                <a:ea typeface="Catamaran"/>
                <a:cs typeface="Catamaran"/>
                <a:sym typeface="Catamaran"/>
              </a:rPr>
              <a:t>“The school bus is the safest vehicle on the road—your child is much safer taking a bus to and from school than traveling by car.”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3287767" y="3429000"/>
            <a:ext cx="7230000" cy="70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667">
                <a:latin typeface="Cambria"/>
                <a:ea typeface="Cambria"/>
                <a:cs typeface="Cambria"/>
                <a:sym typeface="Cambria"/>
              </a:rPr>
              <a:t>-United States Department of Transportation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6" name="Google Shape;166;p21"/>
          <p:cNvGrpSpPr/>
          <p:nvPr/>
        </p:nvGrpSpPr>
        <p:grpSpPr>
          <a:xfrm rot="-899982">
            <a:off x="9191886" y="3904891"/>
            <a:ext cx="3268301" cy="3268301"/>
            <a:chOff x="269239" y="624399"/>
            <a:chExt cx="2386800" cy="2386800"/>
          </a:xfrm>
        </p:grpSpPr>
        <p:sp>
          <p:nvSpPr>
            <p:cNvPr id="167" name="Google Shape;167;p21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1"/>
          <p:cNvSpPr/>
          <p:nvPr/>
        </p:nvSpPr>
        <p:spPr>
          <a:xfrm>
            <a:off x="9845380" y="4558448"/>
            <a:ext cx="1961200" cy="1961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70" name="Google Shape;170;p21"/>
          <p:cNvCxnSpPr/>
          <p:nvPr/>
        </p:nvCxnSpPr>
        <p:spPr>
          <a:xfrm>
            <a:off x="940800" y="1202533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71" name="Google Shape;171;p21"/>
          <p:cNvSpPr/>
          <p:nvPr/>
        </p:nvSpPr>
        <p:spPr>
          <a:xfrm>
            <a:off x="1266360" y="-342228"/>
            <a:ext cx="1320400" cy="1320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2" name="Google Shape;172;p21"/>
          <p:cNvGrpSpPr/>
          <p:nvPr/>
        </p:nvGrpSpPr>
        <p:grpSpPr>
          <a:xfrm>
            <a:off x="940786" y="5705696"/>
            <a:ext cx="3837103" cy="429936"/>
            <a:chOff x="705589" y="4238349"/>
            <a:chExt cx="2877827" cy="322452"/>
          </a:xfrm>
        </p:grpSpPr>
        <p:sp>
          <p:nvSpPr>
            <p:cNvPr id="173" name="Google Shape;173;p21"/>
            <p:cNvSpPr/>
            <p:nvPr/>
          </p:nvSpPr>
          <p:spPr>
            <a:xfrm rot="-5400000">
              <a:off x="705589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1"/>
            <p:cNvSpPr/>
            <p:nvPr/>
          </p:nvSpPr>
          <p:spPr>
            <a:xfrm rot="-5400000">
              <a:off x="705589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1"/>
            <p:cNvSpPr/>
            <p:nvPr/>
          </p:nvSpPr>
          <p:spPr>
            <a:xfrm rot="-5400000">
              <a:off x="917882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1"/>
            <p:cNvSpPr/>
            <p:nvPr/>
          </p:nvSpPr>
          <p:spPr>
            <a:xfrm rot="-5400000">
              <a:off x="917882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 rot="-5400000">
              <a:off x="1130175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1"/>
            <p:cNvSpPr/>
            <p:nvPr/>
          </p:nvSpPr>
          <p:spPr>
            <a:xfrm rot="-5400000">
              <a:off x="1130175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1"/>
            <p:cNvSpPr/>
            <p:nvPr/>
          </p:nvSpPr>
          <p:spPr>
            <a:xfrm rot="-5400000">
              <a:off x="1342468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1"/>
            <p:cNvSpPr/>
            <p:nvPr/>
          </p:nvSpPr>
          <p:spPr>
            <a:xfrm rot="-5400000">
              <a:off x="1342468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1"/>
            <p:cNvSpPr/>
            <p:nvPr/>
          </p:nvSpPr>
          <p:spPr>
            <a:xfrm rot="-5400000">
              <a:off x="1554762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 rot="-5400000">
              <a:off x="1554762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 rot="-5400000">
              <a:off x="1767055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 rot="-5400000">
              <a:off x="1767055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 rot="-5400000">
              <a:off x="1979348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 rot="-5400000">
              <a:off x="1979348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 rot="-5400000">
              <a:off x="2191641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 rot="-5400000">
              <a:off x="2191641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 rot="-5400000">
              <a:off x="2403934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 rot="-5400000">
              <a:off x="2403934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 rot="-5400000">
              <a:off x="2616228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1"/>
            <p:cNvSpPr/>
            <p:nvPr/>
          </p:nvSpPr>
          <p:spPr>
            <a:xfrm rot="-5400000">
              <a:off x="2616228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 rot="-5400000">
              <a:off x="2828521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 rot="-5400000">
              <a:off x="2828521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 rot="-5400000">
              <a:off x="3040814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 rot="-5400000">
              <a:off x="3040814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 rot="-5400000">
              <a:off x="3253107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 rot="-5400000">
              <a:off x="3253107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 rot="-5400000">
              <a:off x="3465400" y="4442786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 rot="-5400000">
              <a:off x="3465400" y="4238349"/>
              <a:ext cx="118015" cy="1180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181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8"/>
          <p:cNvSpPr txBox="1">
            <a:spLocks noGrp="1"/>
          </p:cNvSpPr>
          <p:nvPr>
            <p:ph type="title"/>
          </p:nvPr>
        </p:nvSpPr>
        <p:spPr>
          <a:xfrm>
            <a:off x="960000" y="764817"/>
            <a:ext cx="10272000" cy="15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HVIP: Standard &amp; School </a:t>
            </a:r>
            <a:endParaRPr dirty="0"/>
          </a:p>
          <a:p>
            <a:r>
              <a:rPr lang="en" dirty="0"/>
              <a:t>Bus Set-Aside</a:t>
            </a:r>
            <a:endParaRPr dirty="0"/>
          </a:p>
        </p:txBody>
      </p:sp>
      <p:sp>
        <p:nvSpPr>
          <p:cNvPr id="874" name="Google Shape;874;p48"/>
          <p:cNvSpPr txBox="1">
            <a:spLocks noGrp="1"/>
          </p:cNvSpPr>
          <p:nvPr>
            <p:ph type="subTitle" idx="2"/>
          </p:nvPr>
        </p:nvSpPr>
        <p:spPr>
          <a:xfrm>
            <a:off x="436667" y="2100967"/>
            <a:ext cx="10699600" cy="40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57189">
              <a:buSzPts val="1800"/>
              <a:buChar char="-"/>
            </a:pPr>
            <a:r>
              <a:rPr lang="en" sz="2400" dirty="0"/>
              <a:t>HVIP (</a:t>
            </a:r>
            <a:r>
              <a:rPr lang="en" sz="2400" i="1" dirty="0"/>
              <a:t>standard</a:t>
            </a:r>
            <a:r>
              <a:rPr lang="en" sz="2400" dirty="0"/>
              <a:t>) is a point-of-sale voucher program that does not require scrappage of an existing school bus</a:t>
            </a:r>
            <a:endParaRPr sz="2400" dirty="0"/>
          </a:p>
          <a:p>
            <a:pPr marL="609585" indent="-457189">
              <a:buSzPts val="1800"/>
              <a:buChar char="-"/>
            </a:pPr>
            <a:r>
              <a:rPr lang="en" sz="2400" dirty="0"/>
              <a:t>The School Bus Set-Aside is a sub-program to HVIP that is only open to School Districts in </a:t>
            </a:r>
            <a:r>
              <a:rPr lang="en" sz="2400" u="sng" dirty="0"/>
              <a:t>Small or Medium sized Air Districts </a:t>
            </a:r>
            <a:r>
              <a:rPr lang="en" sz="2400" dirty="0"/>
              <a:t>and </a:t>
            </a:r>
            <a:r>
              <a:rPr lang="en" sz="2400" u="sng" dirty="0"/>
              <a:t>does require scrappage of a MY 2010 or older ICE school bus</a:t>
            </a:r>
            <a:endParaRPr sz="2400" u="sng" dirty="0"/>
          </a:p>
          <a:p>
            <a:pPr marL="1219170" lvl="1" indent="-457189" algn="l">
              <a:buSzPts val="1800"/>
              <a:buChar char="-"/>
            </a:pPr>
            <a:r>
              <a:rPr lang="en" sz="2400" i="1" dirty="0"/>
              <a:t>Excludes Bay Area, San Diego, Sacramento, San Joaquin Valley, and South Coast</a:t>
            </a:r>
            <a:endParaRPr sz="2400" i="1" dirty="0"/>
          </a:p>
          <a:p>
            <a:pPr marL="609585" indent="-457189">
              <a:buSzPts val="1800"/>
              <a:buChar char="-"/>
            </a:pPr>
            <a:r>
              <a:rPr lang="en" sz="2400" dirty="0"/>
              <a:t>The School Bus Set-Aside increases the funding per bus</a:t>
            </a:r>
            <a:endParaRPr lang="en-US" sz="2400" dirty="0"/>
          </a:p>
          <a:p>
            <a:pPr marL="1219170" indent="609585"/>
            <a:r>
              <a:rPr lang="en-US" sz="2400" dirty="0"/>
              <a:t>$60,000-$120,000 → </a:t>
            </a:r>
            <a:r>
              <a:rPr lang="en-US" sz="2400" b="1" dirty="0">
                <a:solidFill>
                  <a:srgbClr val="005296"/>
                </a:solidFill>
              </a:rPr>
              <a:t>$285,000-$395,000</a:t>
            </a:r>
          </a:p>
          <a:p>
            <a:pPr marL="609585" indent="-457189">
              <a:buSzPts val="1800"/>
              <a:buChar char="-"/>
            </a:pPr>
            <a:r>
              <a:rPr lang="en" sz="2400" dirty="0"/>
              <a:t>Another </a:t>
            </a:r>
            <a:r>
              <a:rPr lang="en" sz="2400" b="1" dirty="0">
                <a:solidFill>
                  <a:srgbClr val="005296"/>
                </a:solidFill>
              </a:rPr>
              <a:t>$375 million </a:t>
            </a:r>
            <a:r>
              <a:rPr lang="en" sz="2400" dirty="0"/>
              <a:t>will be added to the funding totals for electric school buses in FY 23-24 through </a:t>
            </a:r>
            <a:endParaRPr sz="2400" dirty="0"/>
          </a:p>
          <a:p>
            <a:pPr marL="0" indent="0"/>
            <a:endParaRPr sz="2667" dirty="0"/>
          </a:p>
        </p:txBody>
      </p:sp>
      <p:pic>
        <p:nvPicPr>
          <p:cNvPr id="2" name="Google Shape;875;p48">
            <a:extLst>
              <a:ext uri="{FF2B5EF4-FFF2-40B4-BE49-F238E27FC236}">
                <a16:creationId xmlns:a16="http://schemas.microsoft.com/office/drawing/2014/main" id="{EEC68E7F-4C35-BE47-F10A-7D82DE9CC9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3620" y="869590"/>
            <a:ext cx="2138046" cy="91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9"/>
          <p:cNvSpPr txBox="1">
            <a:spLocks noGrp="1"/>
          </p:cNvSpPr>
          <p:nvPr>
            <p:ph type="subTitle" idx="1"/>
          </p:nvPr>
        </p:nvSpPr>
        <p:spPr>
          <a:xfrm>
            <a:off x="6163033" y="2272241"/>
            <a:ext cx="5480000" cy="29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$117,000,000</a:t>
            </a:r>
            <a:endParaRPr sz="2400" dirty="0"/>
          </a:p>
          <a:p>
            <a:pPr marL="0" indent="0"/>
            <a:r>
              <a:rPr lang="en" sz="2400" dirty="0"/>
              <a:t>Equipment:</a:t>
            </a:r>
            <a:r>
              <a:rPr lang="en" sz="2400" b="1" dirty="0"/>
              <a:t> </a:t>
            </a:r>
            <a:r>
              <a:rPr lang="en" sz="2400" b="1" dirty="0">
                <a:solidFill>
                  <a:srgbClr val="005296"/>
                </a:solidFill>
              </a:rPr>
              <a:t>Type A-D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Bus $: </a:t>
            </a:r>
            <a:r>
              <a:rPr lang="en" sz="2400" b="1" dirty="0">
                <a:solidFill>
                  <a:srgbClr val="005296"/>
                </a:solidFill>
              </a:rPr>
              <a:t>$285,000 - $395,000</a:t>
            </a:r>
            <a:endParaRPr sz="2400" i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</a:t>
            </a:r>
            <a:r>
              <a:rPr lang="en" sz="2400" b="1" dirty="0"/>
              <a:t> </a:t>
            </a:r>
            <a:r>
              <a:rPr lang="en" sz="2400" b="1" dirty="0">
                <a:solidFill>
                  <a:srgbClr val="005296"/>
                </a:solidFill>
              </a:rPr>
              <a:t>30 buses/year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Scrappage: </a:t>
            </a:r>
            <a:r>
              <a:rPr lang="en" sz="2400" b="1" dirty="0">
                <a:solidFill>
                  <a:srgbClr val="005296"/>
                </a:solidFill>
              </a:rPr>
              <a:t>Yes, MY 2010 or older ICE bus</a:t>
            </a:r>
            <a:endParaRPr sz="1600" b="1" dirty="0">
              <a:solidFill>
                <a:srgbClr val="005296"/>
              </a:solidFill>
            </a:endParaRPr>
          </a:p>
        </p:txBody>
      </p:sp>
      <p:sp>
        <p:nvSpPr>
          <p:cNvPr id="883" name="Google Shape;883;p49"/>
          <p:cNvSpPr txBox="1">
            <a:spLocks noGrp="1"/>
          </p:cNvSpPr>
          <p:nvPr>
            <p:ph type="subTitle" idx="2"/>
          </p:nvPr>
        </p:nvSpPr>
        <p:spPr>
          <a:xfrm>
            <a:off x="955384" y="2272225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Voucher</a:t>
            </a:r>
            <a:endParaRPr sz="2400" dirty="0"/>
          </a:p>
          <a:p>
            <a:pPr marL="0" indent="0"/>
            <a:r>
              <a:rPr lang="en" sz="2400" dirty="0"/>
              <a:t>Style: Data Driven</a:t>
            </a:r>
            <a:endParaRPr sz="2400" dirty="0"/>
          </a:p>
          <a:p>
            <a:pPr marL="0" indent="0"/>
            <a:r>
              <a:rPr lang="en" sz="2400" dirty="0"/>
              <a:t>Geography: Small/Medium Air Districts in California</a:t>
            </a:r>
            <a:endParaRPr sz="2400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First Come, First Serve</a:t>
            </a:r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June 20</a:t>
            </a:r>
            <a:r>
              <a:rPr lang="en" sz="2400" b="1" i="1" dirty="0">
                <a:solidFill>
                  <a:srgbClr val="005296"/>
                </a:solidFill>
              </a:rPr>
              <a:t>, </a:t>
            </a:r>
            <a:r>
              <a:rPr lang="en" sz="2400" b="1" dirty="0">
                <a:solidFill>
                  <a:srgbClr val="005296"/>
                </a:solidFill>
              </a:rPr>
              <a:t>2023</a:t>
            </a:r>
            <a:br>
              <a:rPr lang="en" sz="2400" b="1" dirty="0">
                <a:solidFill>
                  <a:srgbClr val="005296"/>
                </a:solidFill>
              </a:rPr>
            </a:br>
            <a:r>
              <a:rPr lang="en" sz="2400" b="1" dirty="0"/>
              <a:t>	</a:t>
            </a:r>
            <a:r>
              <a:rPr lang="en" sz="2400" dirty="0"/>
              <a:t>Close: </a:t>
            </a:r>
            <a:r>
              <a:rPr lang="en" sz="2400" b="1" dirty="0">
                <a:solidFill>
                  <a:srgbClr val="005296"/>
                </a:solidFill>
              </a:rPr>
              <a:t>September 29, 2023</a:t>
            </a:r>
          </a:p>
          <a:p>
            <a:pPr marL="0" indent="0"/>
            <a:r>
              <a:rPr lang="en" sz="2400" b="1" dirty="0"/>
              <a:t>	</a:t>
            </a:r>
            <a:r>
              <a:rPr lang="en" sz="2400" dirty="0"/>
              <a:t>Award:</a:t>
            </a:r>
            <a:r>
              <a:rPr lang="en" sz="2400" i="1" dirty="0"/>
              <a:t> </a:t>
            </a:r>
            <a:r>
              <a:rPr lang="en" sz="2400" b="1" dirty="0">
                <a:solidFill>
                  <a:srgbClr val="005296"/>
                </a:solidFill>
              </a:rPr>
              <a:t>Pending, 2-3 months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884" name="Google Shape;884;p49"/>
          <p:cNvSpPr/>
          <p:nvPr/>
        </p:nvSpPr>
        <p:spPr>
          <a:xfrm>
            <a:off x="1120367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5" name="Google Shape;885;p49"/>
          <p:cNvSpPr/>
          <p:nvPr/>
        </p:nvSpPr>
        <p:spPr>
          <a:xfrm>
            <a:off x="19606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6" name="Google Shape;886;p49"/>
          <p:cNvSpPr/>
          <p:nvPr/>
        </p:nvSpPr>
        <p:spPr>
          <a:xfrm>
            <a:off x="27636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7" name="Google Shape;887;p49"/>
          <p:cNvSpPr/>
          <p:nvPr/>
        </p:nvSpPr>
        <p:spPr>
          <a:xfrm>
            <a:off x="3603833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8" name="Google Shape;888;p49"/>
          <p:cNvSpPr/>
          <p:nvPr/>
        </p:nvSpPr>
        <p:spPr>
          <a:xfrm>
            <a:off x="4467667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9" name="Google Shape;889;p49"/>
          <p:cNvSpPr/>
          <p:nvPr/>
        </p:nvSpPr>
        <p:spPr>
          <a:xfrm>
            <a:off x="53079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0" name="Google Shape;890;p49"/>
          <p:cNvSpPr/>
          <p:nvPr/>
        </p:nvSpPr>
        <p:spPr>
          <a:xfrm>
            <a:off x="61109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1" name="Google Shape;891;p49"/>
          <p:cNvSpPr/>
          <p:nvPr/>
        </p:nvSpPr>
        <p:spPr>
          <a:xfrm>
            <a:off x="6951133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2" name="Google Shape;892;p49"/>
          <p:cNvSpPr/>
          <p:nvPr/>
        </p:nvSpPr>
        <p:spPr>
          <a:xfrm>
            <a:off x="7814967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3" name="Google Shape;893;p49"/>
          <p:cNvSpPr/>
          <p:nvPr/>
        </p:nvSpPr>
        <p:spPr>
          <a:xfrm>
            <a:off x="86552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49"/>
          <p:cNvSpPr/>
          <p:nvPr/>
        </p:nvSpPr>
        <p:spPr>
          <a:xfrm>
            <a:off x="9458200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5" name="Google Shape;895;p49"/>
          <p:cNvSpPr/>
          <p:nvPr/>
        </p:nvSpPr>
        <p:spPr>
          <a:xfrm>
            <a:off x="10298433" y="5720693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6" name="Google Shape;896;p49"/>
          <p:cNvSpPr txBox="1"/>
          <p:nvPr/>
        </p:nvSpPr>
        <p:spPr>
          <a:xfrm>
            <a:off x="2018984" y="6192427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7" name="Google Shape;897;p49"/>
          <p:cNvSpPr txBox="1"/>
          <p:nvPr/>
        </p:nvSpPr>
        <p:spPr>
          <a:xfrm>
            <a:off x="4531333" y="6192427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8" name="Google Shape;898;p49"/>
          <p:cNvSpPr txBox="1"/>
          <p:nvPr/>
        </p:nvSpPr>
        <p:spPr>
          <a:xfrm>
            <a:off x="7048917" y="6192427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9" name="Google Shape;899;p49"/>
          <p:cNvSpPr txBox="1"/>
          <p:nvPr/>
        </p:nvSpPr>
        <p:spPr>
          <a:xfrm>
            <a:off x="9548600" y="6192427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0" name="Google Shape;900;p49"/>
          <p:cNvSpPr/>
          <p:nvPr/>
        </p:nvSpPr>
        <p:spPr>
          <a:xfrm rot="5400000">
            <a:off x="2429200" y="5455293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1" name="Google Shape;901;p49"/>
          <p:cNvSpPr/>
          <p:nvPr/>
        </p:nvSpPr>
        <p:spPr>
          <a:xfrm rot="5400000">
            <a:off x="4905833" y="5455293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p49"/>
          <p:cNvSpPr/>
          <p:nvPr/>
        </p:nvSpPr>
        <p:spPr>
          <a:xfrm rot="5400000">
            <a:off x="7450151" y="5455293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3" name="Google Shape;903;p49"/>
          <p:cNvSpPr/>
          <p:nvPr/>
        </p:nvSpPr>
        <p:spPr>
          <a:xfrm rot="5400000">
            <a:off x="9933617" y="5455293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4" name="Google Shape;904;p49"/>
          <p:cNvSpPr txBox="1"/>
          <p:nvPr/>
        </p:nvSpPr>
        <p:spPr>
          <a:xfrm>
            <a:off x="5429700" y="4954327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(6/20)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49"/>
          <p:cNvSpPr/>
          <p:nvPr/>
        </p:nvSpPr>
        <p:spPr>
          <a:xfrm rot="5400000">
            <a:off x="9948633" y="4750893"/>
            <a:ext cx="200800" cy="1827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6" name="Google Shape;906;p49"/>
          <p:cNvSpPr txBox="1"/>
          <p:nvPr/>
        </p:nvSpPr>
        <p:spPr>
          <a:xfrm>
            <a:off x="8505000" y="5151560"/>
            <a:ext cx="30744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First Come, First Serve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7" name="Google Shape;907;p49"/>
          <p:cNvSpPr txBox="1"/>
          <p:nvPr/>
        </p:nvSpPr>
        <p:spPr>
          <a:xfrm>
            <a:off x="6543100" y="6542241"/>
            <a:ext cx="5649600" cy="35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https://californiahvip.org/purchasers/#SchoolBus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8" name="Google Shape;9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384" y="5346276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49"/>
          <p:cNvSpPr txBox="1"/>
          <p:nvPr/>
        </p:nvSpPr>
        <p:spPr>
          <a:xfrm>
            <a:off x="7936767" y="4954311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Closes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(9/29)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0" name="Google Shape;9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749" y="5346276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3;p48">
            <a:extLst>
              <a:ext uri="{FF2B5EF4-FFF2-40B4-BE49-F238E27FC236}">
                <a16:creationId xmlns:a16="http://schemas.microsoft.com/office/drawing/2014/main" id="{AC8E6067-E61E-3295-D718-A9A9CDBFA42C}"/>
              </a:ext>
            </a:extLst>
          </p:cNvPr>
          <p:cNvSpPr txBox="1">
            <a:spLocks/>
          </p:cNvSpPr>
          <p:nvPr/>
        </p:nvSpPr>
        <p:spPr>
          <a:xfrm>
            <a:off x="955384" y="869590"/>
            <a:ext cx="10272000" cy="15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800" b="1" kern="1200">
                <a:solidFill>
                  <a:srgbClr val="005296"/>
                </a:solidFill>
                <a:latin typeface="+mn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dirty="0"/>
              <a:t>HVIP: School Bus Set-Aside </a:t>
            </a:r>
          </a:p>
          <a:p>
            <a:r>
              <a:rPr lang="en-US" sz="2400" i="1" dirty="0"/>
              <a:t>Potential for Joint Application with EnergIIZE</a:t>
            </a:r>
          </a:p>
        </p:txBody>
      </p:sp>
      <p:pic>
        <p:nvPicPr>
          <p:cNvPr id="3" name="Google Shape;875;p48">
            <a:extLst>
              <a:ext uri="{FF2B5EF4-FFF2-40B4-BE49-F238E27FC236}">
                <a16:creationId xmlns:a16="http://schemas.microsoft.com/office/drawing/2014/main" id="{63EDFE83-8872-347C-3B3C-128F6B2293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3620" y="869590"/>
            <a:ext cx="2138046" cy="91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51"/>
          <p:cNvSpPr txBox="1">
            <a:spLocks noGrp="1"/>
          </p:cNvSpPr>
          <p:nvPr>
            <p:ph type="title"/>
          </p:nvPr>
        </p:nvSpPr>
        <p:spPr>
          <a:xfrm>
            <a:off x="955384" y="867084"/>
            <a:ext cx="10633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EnergIIZE - </a:t>
            </a:r>
            <a:r>
              <a:rPr lang="en" sz="4533" dirty="0"/>
              <a:t>Fast Track*</a:t>
            </a:r>
            <a:endParaRPr sz="4533" dirty="0"/>
          </a:p>
          <a:p>
            <a:r>
              <a:rPr lang="en" sz="1333" i="1" dirty="0">
                <a:latin typeface="Playfair Display"/>
                <a:ea typeface="Playfair Display"/>
                <a:cs typeface="Playfair Display"/>
                <a:sym typeface="Playfair Display"/>
              </a:rPr>
              <a:t>*Under Development</a:t>
            </a:r>
            <a:endParaRPr sz="4533" dirty="0"/>
          </a:p>
        </p:txBody>
      </p:sp>
      <p:sp>
        <p:nvSpPr>
          <p:cNvPr id="948" name="Google Shape;948;p51"/>
          <p:cNvSpPr txBox="1">
            <a:spLocks noGrp="1"/>
          </p:cNvSpPr>
          <p:nvPr>
            <p:ph type="subTitle" idx="1"/>
          </p:nvPr>
        </p:nvSpPr>
        <p:spPr>
          <a:xfrm>
            <a:off x="6163035" y="1906000"/>
            <a:ext cx="52932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$10,400,000*</a:t>
            </a:r>
            <a:endParaRPr sz="2400" dirty="0"/>
          </a:p>
          <a:p>
            <a:pPr marL="0" indent="0"/>
            <a:r>
              <a:rPr lang="en" sz="2400" dirty="0"/>
              <a:t>Equipment: </a:t>
            </a:r>
            <a:r>
              <a:rPr lang="en" sz="2400" b="1" dirty="0">
                <a:solidFill>
                  <a:srgbClr val="005296"/>
                </a:solidFill>
              </a:rPr>
              <a:t>L2 and DCFC 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EVSE $: </a:t>
            </a:r>
            <a:r>
              <a:rPr lang="en" sz="2400" b="1" dirty="0">
                <a:solidFill>
                  <a:srgbClr val="005296"/>
                </a:solidFill>
              </a:rPr>
              <a:t>Up to 50% of eligible costs, 75% if in a DAC/LIC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 </a:t>
            </a:r>
            <a:r>
              <a:rPr lang="en" sz="2400" b="1" dirty="0">
                <a:solidFill>
                  <a:srgbClr val="005296"/>
                </a:solidFill>
              </a:rPr>
              <a:t>$500,000, $750,000 if you are in a DAC/LIC</a:t>
            </a:r>
            <a:endParaRPr sz="1600" b="1" i="1" dirty="0">
              <a:solidFill>
                <a:srgbClr val="005296"/>
              </a:solidFill>
            </a:endParaRPr>
          </a:p>
        </p:txBody>
      </p:sp>
      <p:sp>
        <p:nvSpPr>
          <p:cNvPr id="949" name="Google Shape;949;p51"/>
          <p:cNvSpPr txBox="1">
            <a:spLocks noGrp="1"/>
          </p:cNvSpPr>
          <p:nvPr>
            <p:ph type="subTitle" idx="2"/>
          </p:nvPr>
        </p:nvSpPr>
        <p:spPr>
          <a:xfrm>
            <a:off x="955384" y="1905984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Grant</a:t>
            </a:r>
            <a:endParaRPr sz="2400" dirty="0"/>
          </a:p>
          <a:p>
            <a:pPr marL="0" indent="0"/>
            <a:r>
              <a:rPr lang="en" sz="2400" dirty="0"/>
              <a:t>Difficulty: Narrative</a:t>
            </a:r>
            <a:endParaRPr sz="2400" dirty="0"/>
          </a:p>
          <a:p>
            <a:pPr marL="0" indent="0"/>
            <a:r>
              <a:rPr lang="en" sz="2400" dirty="0"/>
              <a:t>Geography: California</a:t>
            </a:r>
            <a:endParaRPr sz="2400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First Come, First Serve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Q1 2024 (February)*</a:t>
            </a:r>
            <a:br>
              <a:rPr lang="en" sz="2400" dirty="0">
                <a:solidFill>
                  <a:srgbClr val="005296"/>
                </a:solidFill>
              </a:rPr>
            </a:br>
            <a:r>
              <a:rPr lang="en" sz="2400" dirty="0"/>
              <a:t>	Close: </a:t>
            </a:r>
            <a:r>
              <a:rPr lang="en" sz="2400" b="1" dirty="0">
                <a:solidFill>
                  <a:srgbClr val="005296"/>
                </a:solidFill>
              </a:rPr>
              <a:t>FC, FS (Same day)</a:t>
            </a:r>
            <a:endParaRPr sz="2400" b="1" dirty="0">
              <a:solidFill>
                <a:srgbClr val="005296"/>
              </a:solidFill>
            </a:endParaRPr>
          </a:p>
          <a:p>
            <a:pPr marL="0" indent="609585"/>
            <a:r>
              <a:rPr lang="en" sz="2400" dirty="0"/>
              <a:t>Award: </a:t>
            </a:r>
            <a:r>
              <a:rPr lang="en" sz="2400" b="1" dirty="0">
                <a:solidFill>
                  <a:srgbClr val="005296"/>
                </a:solidFill>
              </a:rPr>
              <a:t>Q2 2024*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950" name="Google Shape;950;p51"/>
          <p:cNvSpPr/>
          <p:nvPr/>
        </p:nvSpPr>
        <p:spPr>
          <a:xfrm>
            <a:off x="10308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1" name="Google Shape;951;p51"/>
          <p:cNvSpPr/>
          <p:nvPr/>
        </p:nvSpPr>
        <p:spPr>
          <a:xfrm>
            <a:off x="18711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2" name="Google Shape;952;p51"/>
          <p:cNvSpPr/>
          <p:nvPr/>
        </p:nvSpPr>
        <p:spPr>
          <a:xfrm>
            <a:off x="26741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p51"/>
          <p:cNvSpPr/>
          <p:nvPr/>
        </p:nvSpPr>
        <p:spPr>
          <a:xfrm>
            <a:off x="35143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4" name="Google Shape;954;p51"/>
          <p:cNvSpPr/>
          <p:nvPr/>
        </p:nvSpPr>
        <p:spPr>
          <a:xfrm>
            <a:off x="43781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5" name="Google Shape;955;p51"/>
          <p:cNvSpPr/>
          <p:nvPr/>
        </p:nvSpPr>
        <p:spPr>
          <a:xfrm>
            <a:off x="52184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6" name="Google Shape;956;p51"/>
          <p:cNvSpPr/>
          <p:nvPr/>
        </p:nvSpPr>
        <p:spPr>
          <a:xfrm>
            <a:off x="60214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7" name="Google Shape;957;p51"/>
          <p:cNvSpPr/>
          <p:nvPr/>
        </p:nvSpPr>
        <p:spPr>
          <a:xfrm>
            <a:off x="68616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8" name="Google Shape;958;p51"/>
          <p:cNvSpPr/>
          <p:nvPr/>
        </p:nvSpPr>
        <p:spPr>
          <a:xfrm>
            <a:off x="77254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9" name="Google Shape;959;p51"/>
          <p:cNvSpPr/>
          <p:nvPr/>
        </p:nvSpPr>
        <p:spPr>
          <a:xfrm>
            <a:off x="85657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0" name="Google Shape;960;p51"/>
          <p:cNvSpPr/>
          <p:nvPr/>
        </p:nvSpPr>
        <p:spPr>
          <a:xfrm>
            <a:off x="93687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1" name="Google Shape;961;p51"/>
          <p:cNvSpPr/>
          <p:nvPr/>
        </p:nvSpPr>
        <p:spPr>
          <a:xfrm>
            <a:off x="102089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2" name="Google Shape;962;p51"/>
          <p:cNvSpPr txBox="1"/>
          <p:nvPr/>
        </p:nvSpPr>
        <p:spPr>
          <a:xfrm>
            <a:off x="1929484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p51"/>
          <p:cNvSpPr txBox="1"/>
          <p:nvPr/>
        </p:nvSpPr>
        <p:spPr>
          <a:xfrm>
            <a:off x="4441833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4" name="Google Shape;964;p51"/>
          <p:cNvSpPr txBox="1"/>
          <p:nvPr/>
        </p:nvSpPr>
        <p:spPr>
          <a:xfrm>
            <a:off x="6959417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5" name="Google Shape;965;p51"/>
          <p:cNvSpPr txBox="1"/>
          <p:nvPr/>
        </p:nvSpPr>
        <p:spPr>
          <a:xfrm>
            <a:off x="9459100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2025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p51"/>
          <p:cNvSpPr/>
          <p:nvPr/>
        </p:nvSpPr>
        <p:spPr>
          <a:xfrm rot="5400000">
            <a:off x="2339700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p51"/>
          <p:cNvSpPr/>
          <p:nvPr/>
        </p:nvSpPr>
        <p:spPr>
          <a:xfrm rot="5400000">
            <a:off x="4816333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8" name="Google Shape;968;p51"/>
          <p:cNvSpPr/>
          <p:nvPr/>
        </p:nvSpPr>
        <p:spPr>
          <a:xfrm rot="5400000">
            <a:off x="7360651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9" name="Google Shape;969;p51"/>
          <p:cNvSpPr/>
          <p:nvPr/>
        </p:nvSpPr>
        <p:spPr>
          <a:xfrm rot="5400000">
            <a:off x="9844117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0" name="Google Shape;970;p51"/>
          <p:cNvSpPr txBox="1"/>
          <p:nvPr/>
        </p:nvSpPr>
        <p:spPr>
          <a:xfrm>
            <a:off x="1929500" y="4785533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(Q1)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1" name="Google Shape;97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3300" y="5175600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1"/>
          <p:cNvSpPr txBox="1"/>
          <p:nvPr/>
        </p:nvSpPr>
        <p:spPr>
          <a:xfrm>
            <a:off x="3286017" y="4785533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Award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(Q2)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4" name="Google Shape;9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816" y="5175600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1"/>
          <p:cNvSpPr txBox="1"/>
          <p:nvPr/>
        </p:nvSpPr>
        <p:spPr>
          <a:xfrm>
            <a:off x="6543100" y="6527800"/>
            <a:ext cx="56496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www.energiize.org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Google Shape;916;p50">
            <a:extLst>
              <a:ext uri="{FF2B5EF4-FFF2-40B4-BE49-F238E27FC236}">
                <a16:creationId xmlns:a16="http://schemas.microsoft.com/office/drawing/2014/main" id="{C1A77F3F-4F45-9F69-88C9-C307090EF0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6317" y="779452"/>
            <a:ext cx="2990833" cy="99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0"/>
          <p:cNvSpPr txBox="1">
            <a:spLocks noGrp="1"/>
          </p:cNvSpPr>
          <p:nvPr>
            <p:ph type="title"/>
          </p:nvPr>
        </p:nvSpPr>
        <p:spPr>
          <a:xfrm>
            <a:off x="955384" y="867084"/>
            <a:ext cx="10633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EnergIIZE - </a:t>
            </a:r>
            <a:r>
              <a:rPr lang="en" sz="4533" dirty="0"/>
              <a:t>Jump Start*</a:t>
            </a:r>
            <a:endParaRPr sz="4533" dirty="0"/>
          </a:p>
          <a:p>
            <a:r>
              <a:rPr lang="en" sz="1333" i="1" dirty="0">
                <a:latin typeface="Playfair Display"/>
                <a:ea typeface="Playfair Display"/>
                <a:cs typeface="Playfair Display"/>
                <a:sym typeface="Playfair Display"/>
              </a:rPr>
              <a:t>*Under Development</a:t>
            </a:r>
            <a:endParaRPr sz="4533" dirty="0"/>
          </a:p>
        </p:txBody>
      </p:sp>
      <p:pic>
        <p:nvPicPr>
          <p:cNvPr id="916" name="Google Shape;9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6317" y="779452"/>
            <a:ext cx="2990833" cy="9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50"/>
          <p:cNvSpPr txBox="1">
            <a:spLocks noGrp="1"/>
          </p:cNvSpPr>
          <p:nvPr>
            <p:ph type="subTitle" idx="1"/>
          </p:nvPr>
        </p:nvSpPr>
        <p:spPr>
          <a:xfrm>
            <a:off x="6163033" y="1906000"/>
            <a:ext cx="5293200" cy="2053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$25,000,000*</a:t>
            </a:r>
            <a:endParaRPr sz="2400" dirty="0"/>
          </a:p>
          <a:p>
            <a:pPr marL="0" indent="0"/>
            <a:r>
              <a:rPr lang="en" sz="2400" dirty="0"/>
              <a:t>Equipment: </a:t>
            </a:r>
            <a:r>
              <a:rPr lang="en" sz="2400" b="1" dirty="0">
                <a:solidFill>
                  <a:srgbClr val="005296"/>
                </a:solidFill>
              </a:rPr>
              <a:t>L2 and DCFC 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EVSE $: </a:t>
            </a:r>
            <a:r>
              <a:rPr lang="en" sz="2400" b="1" dirty="0">
                <a:solidFill>
                  <a:srgbClr val="005296"/>
                </a:solidFill>
              </a:rPr>
              <a:t>Up to 75% of eligible costs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 </a:t>
            </a:r>
            <a:r>
              <a:rPr lang="en" sz="2400" b="1" dirty="0">
                <a:solidFill>
                  <a:srgbClr val="005296"/>
                </a:solidFill>
              </a:rPr>
              <a:t>$750,000</a:t>
            </a:r>
            <a:endParaRPr sz="1600" i="1" dirty="0">
              <a:solidFill>
                <a:srgbClr val="005296"/>
              </a:solidFill>
            </a:endParaRPr>
          </a:p>
        </p:txBody>
      </p:sp>
      <p:sp>
        <p:nvSpPr>
          <p:cNvPr id="918" name="Google Shape;918;p50"/>
          <p:cNvSpPr txBox="1">
            <a:spLocks noGrp="1"/>
          </p:cNvSpPr>
          <p:nvPr>
            <p:ph type="subTitle" idx="2"/>
          </p:nvPr>
        </p:nvSpPr>
        <p:spPr>
          <a:xfrm>
            <a:off x="955384" y="1905984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Grant</a:t>
            </a:r>
            <a:endParaRPr sz="2400" dirty="0"/>
          </a:p>
          <a:p>
            <a:pPr marL="0" indent="0"/>
            <a:r>
              <a:rPr lang="en" sz="2400" dirty="0"/>
              <a:t>Difficulty: Narrative</a:t>
            </a:r>
            <a:endParaRPr sz="2400" dirty="0"/>
          </a:p>
          <a:p>
            <a:pPr marL="0" indent="0"/>
            <a:r>
              <a:rPr lang="en" sz="2400" dirty="0"/>
              <a:t>Geography: </a:t>
            </a:r>
            <a:r>
              <a:rPr lang="en" sz="2400" b="1" dirty="0">
                <a:solidFill>
                  <a:srgbClr val="005296"/>
                </a:solidFill>
              </a:rPr>
              <a:t>Located in DAC/LIC**</a:t>
            </a:r>
            <a:endParaRPr sz="2400" b="1" dirty="0">
              <a:solidFill>
                <a:srgbClr val="005296"/>
              </a:solidFill>
            </a:endParaRPr>
          </a:p>
          <a:p>
            <a:pPr marL="0" indent="0" algn="r"/>
            <a:r>
              <a:rPr lang="en" sz="1067" i="1" dirty="0"/>
              <a:t>**https://oehha.ca.gov/calenviroscreen/report/calenviroscreen-40</a:t>
            </a:r>
            <a:endParaRPr sz="1067" i="1" dirty="0"/>
          </a:p>
          <a:p>
            <a:pPr marL="0" indent="0"/>
            <a:r>
              <a:rPr lang="en" sz="2400" dirty="0"/>
              <a:t>Timing: </a:t>
            </a:r>
            <a:r>
              <a:rPr lang="en" sz="2400" b="1" dirty="0">
                <a:solidFill>
                  <a:srgbClr val="005296"/>
                </a:solidFill>
              </a:rPr>
              <a:t>Competitive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Q3 2024</a:t>
            </a:r>
            <a:br>
              <a:rPr lang="en" sz="2400" b="1" dirty="0"/>
            </a:br>
            <a:r>
              <a:rPr lang="en" sz="2400" b="1" dirty="0"/>
              <a:t>	</a:t>
            </a:r>
            <a:r>
              <a:rPr lang="en" sz="2400" dirty="0"/>
              <a:t>Close: </a:t>
            </a:r>
            <a:r>
              <a:rPr lang="en" sz="2400" b="1" dirty="0">
                <a:solidFill>
                  <a:srgbClr val="005296"/>
                </a:solidFill>
              </a:rPr>
              <a:t>Q3 2024</a:t>
            </a:r>
          </a:p>
          <a:p>
            <a:pPr marL="0" indent="0"/>
            <a:r>
              <a:rPr lang="en" sz="2400" b="1" dirty="0"/>
              <a:t>	</a:t>
            </a:r>
            <a:r>
              <a:rPr lang="en" sz="2400" dirty="0"/>
              <a:t>Award: </a:t>
            </a:r>
            <a:r>
              <a:rPr lang="en" sz="2400" b="1" dirty="0">
                <a:solidFill>
                  <a:srgbClr val="005296"/>
                </a:solidFill>
              </a:rPr>
              <a:t>Q4 2024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919" name="Google Shape;919;p50"/>
          <p:cNvSpPr/>
          <p:nvPr/>
        </p:nvSpPr>
        <p:spPr>
          <a:xfrm>
            <a:off x="10308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0" name="Google Shape;920;p50"/>
          <p:cNvSpPr/>
          <p:nvPr/>
        </p:nvSpPr>
        <p:spPr>
          <a:xfrm>
            <a:off x="18711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1" name="Google Shape;921;p50"/>
          <p:cNvSpPr/>
          <p:nvPr/>
        </p:nvSpPr>
        <p:spPr>
          <a:xfrm>
            <a:off x="26741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2" name="Google Shape;922;p50"/>
          <p:cNvSpPr/>
          <p:nvPr/>
        </p:nvSpPr>
        <p:spPr>
          <a:xfrm>
            <a:off x="35143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3" name="Google Shape;923;p50"/>
          <p:cNvSpPr/>
          <p:nvPr/>
        </p:nvSpPr>
        <p:spPr>
          <a:xfrm>
            <a:off x="43781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50"/>
          <p:cNvSpPr/>
          <p:nvPr/>
        </p:nvSpPr>
        <p:spPr>
          <a:xfrm>
            <a:off x="52184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50"/>
          <p:cNvSpPr/>
          <p:nvPr/>
        </p:nvSpPr>
        <p:spPr>
          <a:xfrm>
            <a:off x="60214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6" name="Google Shape;926;p50"/>
          <p:cNvSpPr/>
          <p:nvPr/>
        </p:nvSpPr>
        <p:spPr>
          <a:xfrm>
            <a:off x="68616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50"/>
          <p:cNvSpPr/>
          <p:nvPr/>
        </p:nvSpPr>
        <p:spPr>
          <a:xfrm>
            <a:off x="7725467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50"/>
          <p:cNvSpPr/>
          <p:nvPr/>
        </p:nvSpPr>
        <p:spPr>
          <a:xfrm>
            <a:off x="85657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9" name="Google Shape;929;p50"/>
          <p:cNvSpPr/>
          <p:nvPr/>
        </p:nvSpPr>
        <p:spPr>
          <a:xfrm>
            <a:off x="9368700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50"/>
          <p:cNvSpPr/>
          <p:nvPr/>
        </p:nvSpPr>
        <p:spPr>
          <a:xfrm>
            <a:off x="10208933" y="5545400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1" name="Google Shape;931;p50"/>
          <p:cNvSpPr txBox="1"/>
          <p:nvPr/>
        </p:nvSpPr>
        <p:spPr>
          <a:xfrm>
            <a:off x="1929484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2" name="Google Shape;932;p50"/>
          <p:cNvSpPr txBox="1"/>
          <p:nvPr/>
        </p:nvSpPr>
        <p:spPr>
          <a:xfrm>
            <a:off x="4441833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3" name="Google Shape;933;p50"/>
          <p:cNvSpPr txBox="1"/>
          <p:nvPr/>
        </p:nvSpPr>
        <p:spPr>
          <a:xfrm>
            <a:off x="6959417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4" name="Google Shape;934;p50"/>
          <p:cNvSpPr txBox="1"/>
          <p:nvPr/>
        </p:nvSpPr>
        <p:spPr>
          <a:xfrm>
            <a:off x="9459100" y="6017133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2025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5" name="Google Shape;935;p50"/>
          <p:cNvSpPr/>
          <p:nvPr/>
        </p:nvSpPr>
        <p:spPr>
          <a:xfrm rot="5400000">
            <a:off x="2339700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6" name="Google Shape;936;p50"/>
          <p:cNvSpPr/>
          <p:nvPr/>
        </p:nvSpPr>
        <p:spPr>
          <a:xfrm rot="5400000">
            <a:off x="4816333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7" name="Google Shape;937;p50"/>
          <p:cNvSpPr/>
          <p:nvPr/>
        </p:nvSpPr>
        <p:spPr>
          <a:xfrm rot="5400000">
            <a:off x="7360651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8" name="Google Shape;938;p50"/>
          <p:cNvSpPr/>
          <p:nvPr/>
        </p:nvSpPr>
        <p:spPr>
          <a:xfrm rot="5400000">
            <a:off x="9844117" y="5280000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50"/>
          <p:cNvSpPr txBox="1"/>
          <p:nvPr/>
        </p:nvSpPr>
        <p:spPr>
          <a:xfrm>
            <a:off x="4179033" y="4801433"/>
            <a:ext cx="1984000" cy="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Opens/Closes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(Q3)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0" name="Google Shape;94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549" y="5165800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0183" y="5165800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50"/>
          <p:cNvSpPr txBox="1"/>
          <p:nvPr/>
        </p:nvSpPr>
        <p:spPr>
          <a:xfrm>
            <a:off x="6550720" y="6527800"/>
            <a:ext cx="56496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www.energiize.org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52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981" name="Google Shape;981;p52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2" name="Google Shape;982;p52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83" name="Google Shape;983;p52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rgbClr val="A6A8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4" name="Google Shape;984;p52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912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Local Programs</a:t>
            </a:r>
            <a:endParaRPr/>
          </a:p>
        </p:txBody>
      </p:sp>
      <p:sp>
        <p:nvSpPr>
          <p:cNvPr id="985" name="Google Shape;985;p52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4.3</a:t>
            </a:r>
            <a:endParaRPr/>
          </a:p>
        </p:txBody>
      </p:sp>
      <p:grpSp>
        <p:nvGrpSpPr>
          <p:cNvPr id="986" name="Google Shape;986;p52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987" name="Google Shape;987;p5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8" name="Google Shape;988;p5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9" name="Google Shape;989;p5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0" name="Google Shape;990;p5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5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2" name="Google Shape;992;p5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5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5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5" name="Google Shape;995;p5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5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5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5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9" name="Google Shape;999;p5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0" name="Google Shape;1000;p5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" name="Google Shape;1001;p5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" name="Google Shape;1002;p5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" name="Google Shape;1003;p5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" name="Google Shape;1004;p5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5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5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5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" name="Google Shape;1008;p5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" name="Google Shape;1009;p52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" name="Google Shape;1010;p52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" name="Google Shape;1011;p52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" name="Google Shape;1012;p52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52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" name="Google Shape;1014;p52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6" name="Google Shape;1016;p52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1017" name="Google Shape;1017;p5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" name="Google Shape;1018;p5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5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5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5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5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" name="Google Shape;1023;p5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" name="Google Shape;1024;p5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3"/>
          <p:cNvSpPr txBox="1">
            <a:spLocks noGrp="1"/>
          </p:cNvSpPr>
          <p:nvPr>
            <p:ph type="subTitle" idx="2"/>
          </p:nvPr>
        </p:nvSpPr>
        <p:spPr>
          <a:xfrm>
            <a:off x="281527" y="1881560"/>
            <a:ext cx="10742400" cy="380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40256">
              <a:buSzPts val="1600"/>
              <a:buChar char="-"/>
            </a:pPr>
            <a:r>
              <a:rPr lang="en" sz="2133" dirty="0"/>
              <a:t>One of the most important pieces of the electric puzzle</a:t>
            </a:r>
            <a:endParaRPr sz="2133" dirty="0"/>
          </a:p>
          <a:p>
            <a:pPr marL="609585" indent="-440256">
              <a:buSzPts val="1600"/>
              <a:buChar char="-"/>
            </a:pPr>
            <a:r>
              <a:rPr lang="en" sz="2133" dirty="0"/>
              <a:t>Dependent on who your electric Utility is</a:t>
            </a:r>
            <a:endParaRPr sz="2133" dirty="0"/>
          </a:p>
          <a:p>
            <a:pPr marL="609585" indent="-440256">
              <a:buSzPts val="1600"/>
              <a:buChar char="-"/>
            </a:pPr>
            <a:r>
              <a:rPr lang="en" sz="2133" dirty="0"/>
              <a:t>PG&amp;E, SCE, SDG&amp;E have the most robust “Make-Ready” programs</a:t>
            </a:r>
            <a:endParaRPr sz="2133" dirty="0"/>
          </a:p>
          <a:p>
            <a:pPr marL="609585" indent="-440256">
              <a:buSzPts val="1600"/>
              <a:buChar char="-"/>
            </a:pPr>
            <a:r>
              <a:rPr lang="en" sz="2133" dirty="0"/>
              <a:t>Covers behind the meter infrastructure, </a:t>
            </a:r>
            <a:r>
              <a:rPr lang="en" sz="2133" b="1" dirty="0">
                <a:solidFill>
                  <a:srgbClr val="005296"/>
                </a:solidFill>
              </a:rPr>
              <a:t>can vary based on project specifics but up to 80% of eligible costs</a:t>
            </a:r>
            <a:endParaRPr sz="2133" b="1" dirty="0">
              <a:solidFill>
                <a:srgbClr val="005296"/>
              </a:solidFill>
            </a:endParaRPr>
          </a:p>
          <a:p>
            <a:pPr marL="609585" indent="-440256">
              <a:buSzPts val="1600"/>
              <a:buChar char="-"/>
            </a:pPr>
            <a:r>
              <a:rPr lang="en" sz="2133" dirty="0"/>
              <a:t>Additionally, </a:t>
            </a:r>
            <a:r>
              <a:rPr lang="en" sz="2133" b="1" dirty="0">
                <a:solidFill>
                  <a:srgbClr val="005296"/>
                </a:solidFill>
              </a:rPr>
              <a:t>each utility offers charger rebates of up to 50% of eligible costs for school bus projects </a:t>
            </a:r>
            <a:r>
              <a:rPr lang="en" sz="2133" dirty="0"/>
              <a:t>(</a:t>
            </a:r>
            <a:r>
              <a:rPr lang="en" sz="2133" i="1" dirty="0"/>
              <a:t>i.e., charger, pedestal</a:t>
            </a:r>
            <a:r>
              <a:rPr lang="en" sz="2133" dirty="0"/>
              <a:t>)</a:t>
            </a:r>
            <a:endParaRPr sz="2133" dirty="0"/>
          </a:p>
          <a:p>
            <a:pPr marL="609585" indent="-440256">
              <a:buSzPts val="1600"/>
              <a:buChar char="-"/>
            </a:pPr>
            <a:r>
              <a:rPr lang="en" sz="2133" dirty="0"/>
              <a:t>Utility timelines can range and be upwards of 24+ months to complete necessary electrical upgrades </a:t>
            </a:r>
            <a:endParaRPr sz="2133" dirty="0"/>
          </a:p>
        </p:txBody>
      </p:sp>
      <p:sp>
        <p:nvSpPr>
          <p:cNvPr id="1030" name="Google Shape;1030;p53"/>
          <p:cNvSpPr txBox="1">
            <a:spLocks noGrp="1"/>
          </p:cNvSpPr>
          <p:nvPr>
            <p:ph type="title"/>
          </p:nvPr>
        </p:nvSpPr>
        <p:spPr>
          <a:xfrm>
            <a:off x="950050" y="1019146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Utility Programs</a:t>
            </a:r>
            <a:endParaRPr dirty="0"/>
          </a:p>
        </p:txBody>
      </p:sp>
      <p:pic>
        <p:nvPicPr>
          <p:cNvPr id="1031" name="Google Shape;10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1517" y="843283"/>
            <a:ext cx="4266010" cy="18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53"/>
          <p:cNvSpPr txBox="1"/>
          <p:nvPr/>
        </p:nvSpPr>
        <p:spPr>
          <a:xfrm>
            <a:off x="696300" y="612546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3" name="Google Shape;1033;p53"/>
          <p:cNvSpPr txBox="1"/>
          <p:nvPr/>
        </p:nvSpPr>
        <p:spPr>
          <a:xfrm>
            <a:off x="-202690" y="6366441"/>
            <a:ext cx="1236060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https://www.pge.com/en_US/large-business/solar-and-vehicles/clean-vehicles/ev-fleet-program/public-school-fleets.page /</a:t>
            </a:r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r"/>
            <a:r>
              <a:rPr lang="en" sz="1200" i="1" dirty="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https://www.sdge.com/business/electric-vehicles/power-your-drive-for-fleets /</a:t>
            </a:r>
            <a:r>
              <a:rPr lang="en" sz="1200" i="1" dirty="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https://crt.sce.com/overview</a:t>
            </a:r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4" name="Google Shape;1034;p53"/>
          <p:cNvSpPr/>
          <p:nvPr/>
        </p:nvSpPr>
        <p:spPr>
          <a:xfrm>
            <a:off x="453384" y="5735719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5" name="Google Shape;1035;p53"/>
          <p:cNvSpPr/>
          <p:nvPr/>
        </p:nvSpPr>
        <p:spPr>
          <a:xfrm>
            <a:off x="917100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6" name="Google Shape;1036;p53"/>
          <p:cNvSpPr/>
          <p:nvPr/>
        </p:nvSpPr>
        <p:spPr>
          <a:xfrm>
            <a:off x="1380400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7" name="Google Shape;1037;p53"/>
          <p:cNvSpPr/>
          <p:nvPr/>
        </p:nvSpPr>
        <p:spPr>
          <a:xfrm>
            <a:off x="1844100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8" name="Google Shape;1038;p53"/>
          <p:cNvSpPr/>
          <p:nvPr/>
        </p:nvSpPr>
        <p:spPr>
          <a:xfrm>
            <a:off x="2307384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9" name="Google Shape;1039;p53"/>
          <p:cNvSpPr/>
          <p:nvPr/>
        </p:nvSpPr>
        <p:spPr>
          <a:xfrm>
            <a:off x="2771084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0" name="Google Shape;1040;p53"/>
          <p:cNvSpPr/>
          <p:nvPr/>
        </p:nvSpPr>
        <p:spPr>
          <a:xfrm>
            <a:off x="3234384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1" name="Google Shape;1041;p53"/>
          <p:cNvSpPr/>
          <p:nvPr/>
        </p:nvSpPr>
        <p:spPr>
          <a:xfrm>
            <a:off x="3698084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53"/>
          <p:cNvSpPr/>
          <p:nvPr/>
        </p:nvSpPr>
        <p:spPr>
          <a:xfrm>
            <a:off x="41572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3" name="Google Shape;1043;p53"/>
          <p:cNvSpPr/>
          <p:nvPr/>
        </p:nvSpPr>
        <p:spPr>
          <a:xfrm>
            <a:off x="46209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4" name="Google Shape;1044;p53"/>
          <p:cNvSpPr/>
          <p:nvPr/>
        </p:nvSpPr>
        <p:spPr>
          <a:xfrm>
            <a:off x="50842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5" name="Google Shape;1045;p53"/>
          <p:cNvSpPr/>
          <p:nvPr/>
        </p:nvSpPr>
        <p:spPr>
          <a:xfrm>
            <a:off x="55479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6" name="Google Shape;1046;p53"/>
          <p:cNvSpPr/>
          <p:nvPr/>
        </p:nvSpPr>
        <p:spPr>
          <a:xfrm>
            <a:off x="60112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7" name="Google Shape;1047;p53"/>
          <p:cNvSpPr/>
          <p:nvPr/>
        </p:nvSpPr>
        <p:spPr>
          <a:xfrm>
            <a:off x="64749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8" name="Google Shape;1048;p53"/>
          <p:cNvSpPr/>
          <p:nvPr/>
        </p:nvSpPr>
        <p:spPr>
          <a:xfrm>
            <a:off x="69382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9" name="Google Shape;1049;p53"/>
          <p:cNvSpPr/>
          <p:nvPr/>
        </p:nvSpPr>
        <p:spPr>
          <a:xfrm>
            <a:off x="74019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0" name="Google Shape;1050;p53"/>
          <p:cNvSpPr/>
          <p:nvPr/>
        </p:nvSpPr>
        <p:spPr>
          <a:xfrm>
            <a:off x="78652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1" name="Google Shape;1051;p53"/>
          <p:cNvSpPr/>
          <p:nvPr/>
        </p:nvSpPr>
        <p:spPr>
          <a:xfrm>
            <a:off x="83289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2" name="Google Shape;1052;p53"/>
          <p:cNvSpPr/>
          <p:nvPr/>
        </p:nvSpPr>
        <p:spPr>
          <a:xfrm>
            <a:off x="87922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3" name="Google Shape;1053;p53"/>
          <p:cNvSpPr/>
          <p:nvPr/>
        </p:nvSpPr>
        <p:spPr>
          <a:xfrm>
            <a:off x="9255933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4" name="Google Shape;1054;p53"/>
          <p:cNvSpPr/>
          <p:nvPr/>
        </p:nvSpPr>
        <p:spPr>
          <a:xfrm>
            <a:off x="97192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5" name="Google Shape;1055;p53"/>
          <p:cNvSpPr/>
          <p:nvPr/>
        </p:nvSpPr>
        <p:spPr>
          <a:xfrm>
            <a:off x="101829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6" name="Google Shape;1056;p53"/>
          <p:cNvSpPr/>
          <p:nvPr/>
        </p:nvSpPr>
        <p:spPr>
          <a:xfrm>
            <a:off x="106462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7" name="Google Shape;1057;p53"/>
          <p:cNvSpPr/>
          <p:nvPr/>
        </p:nvSpPr>
        <p:spPr>
          <a:xfrm>
            <a:off x="11109917" y="5736244"/>
            <a:ext cx="6096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8" name="Google Shape;1058;p53"/>
          <p:cNvSpPr/>
          <p:nvPr/>
        </p:nvSpPr>
        <p:spPr>
          <a:xfrm rot="5400000">
            <a:off x="1106500" y="5769427"/>
            <a:ext cx="230800" cy="765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9" name="Google Shape;1059;p53"/>
          <p:cNvSpPr txBox="1"/>
          <p:nvPr/>
        </p:nvSpPr>
        <p:spPr>
          <a:xfrm>
            <a:off x="324100" y="5285934"/>
            <a:ext cx="1824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Start Conversation with Utility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0" name="Google Shape;1060;p53"/>
          <p:cNvSpPr txBox="1"/>
          <p:nvPr/>
        </p:nvSpPr>
        <p:spPr>
          <a:xfrm>
            <a:off x="10425433" y="612546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2025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1" name="Google Shape;1061;p53"/>
          <p:cNvSpPr/>
          <p:nvPr/>
        </p:nvSpPr>
        <p:spPr>
          <a:xfrm rot="5400000">
            <a:off x="10835633" y="5769427"/>
            <a:ext cx="230800" cy="765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2" name="Google Shape;1062;p53"/>
          <p:cNvSpPr txBox="1"/>
          <p:nvPr/>
        </p:nvSpPr>
        <p:spPr>
          <a:xfrm>
            <a:off x="2005858" y="5285934"/>
            <a:ext cx="1382800" cy="4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Submit Application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3" name="Google Shape;1063;p53"/>
          <p:cNvSpPr txBox="1"/>
          <p:nvPr/>
        </p:nvSpPr>
        <p:spPr>
          <a:xfrm>
            <a:off x="2084739" y="612546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4" name="Google Shape;1064;p53"/>
          <p:cNvSpPr/>
          <p:nvPr/>
        </p:nvSpPr>
        <p:spPr>
          <a:xfrm rot="5400000">
            <a:off x="2494939" y="5769427"/>
            <a:ext cx="230800" cy="765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5" name="Google Shape;106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9620" y="5273227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53"/>
          <p:cNvSpPr txBox="1"/>
          <p:nvPr/>
        </p:nvSpPr>
        <p:spPr>
          <a:xfrm>
            <a:off x="9719224" y="5012060"/>
            <a:ext cx="23096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Chargers Activated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54"/>
          <p:cNvSpPr txBox="1">
            <a:spLocks noGrp="1"/>
          </p:cNvSpPr>
          <p:nvPr>
            <p:ph type="title"/>
          </p:nvPr>
        </p:nvSpPr>
        <p:spPr>
          <a:xfrm>
            <a:off x="960000" y="90578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Carl Moyer Program</a:t>
            </a:r>
            <a:endParaRPr dirty="0"/>
          </a:p>
        </p:txBody>
      </p:sp>
      <p:sp>
        <p:nvSpPr>
          <p:cNvPr id="1072" name="Google Shape;1072;p54"/>
          <p:cNvSpPr txBox="1">
            <a:spLocks noGrp="1"/>
          </p:cNvSpPr>
          <p:nvPr>
            <p:ph type="subTitle" idx="2"/>
          </p:nvPr>
        </p:nvSpPr>
        <p:spPr>
          <a:xfrm>
            <a:off x="298767" y="1580900"/>
            <a:ext cx="7764165" cy="496468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57189">
              <a:buSzPts val="1800"/>
              <a:buChar char="-"/>
            </a:pPr>
            <a:r>
              <a:rPr lang="en" sz="2400" dirty="0"/>
              <a:t>Funding from the Air Resources Board is distributed to local Air Districts </a:t>
            </a:r>
            <a:r>
              <a:rPr lang="en" sz="2400" i="1" dirty="0"/>
              <a:t>(larger ADs have more funding).</a:t>
            </a:r>
            <a:endParaRPr sz="2400" i="1" dirty="0"/>
          </a:p>
          <a:p>
            <a:pPr marL="609585" indent="-457189">
              <a:buSzPts val="1800"/>
              <a:buChar char="-"/>
            </a:pPr>
            <a:r>
              <a:rPr lang="en" sz="2400" dirty="0"/>
              <a:t>Specific program details can vary by Air District but base guidelines are determined by CARB.</a:t>
            </a:r>
            <a:endParaRPr sz="2400" dirty="0"/>
          </a:p>
          <a:p>
            <a:pPr marL="609585" indent="-457189">
              <a:buSzPts val="1800"/>
              <a:buChar char="-"/>
            </a:pPr>
            <a:r>
              <a:rPr lang="en" sz="2400" dirty="0"/>
              <a:t>Can fund both school buses and EV charging infrastructure and solar. Scrappage of existing, owned, buses is required.</a:t>
            </a:r>
            <a:endParaRPr sz="2400" dirty="0"/>
          </a:p>
          <a:p>
            <a:pPr marL="609585" indent="-457189">
              <a:buSzPts val="1800"/>
              <a:buChar char="-"/>
            </a:pPr>
            <a:r>
              <a:rPr lang="en" sz="2400" dirty="0"/>
              <a:t>Grant award for buses is based on a </a:t>
            </a:r>
            <a:r>
              <a:rPr lang="en" sz="2400" b="1" dirty="0">
                <a:solidFill>
                  <a:srgbClr val="005296"/>
                </a:solidFill>
              </a:rPr>
              <a:t>cost-effectiveness calculations using existing buses’ age and annual mileage</a:t>
            </a:r>
            <a:r>
              <a:rPr lang="en" sz="2400" dirty="0">
                <a:solidFill>
                  <a:srgbClr val="005296"/>
                </a:solidFill>
              </a:rPr>
              <a:t> </a:t>
            </a:r>
            <a:r>
              <a:rPr lang="en" sz="2400" dirty="0"/>
              <a:t>for the last 2 years. </a:t>
            </a:r>
            <a:r>
              <a:rPr lang="en" sz="2400" b="1" dirty="0">
                <a:solidFill>
                  <a:srgbClr val="005296"/>
                </a:solidFill>
              </a:rPr>
              <a:t>The older the bus and more miles the closer to 100% of costs can be covered.</a:t>
            </a:r>
            <a:endParaRPr sz="2400" b="1" dirty="0">
              <a:solidFill>
                <a:srgbClr val="005296"/>
              </a:solidFill>
            </a:endParaRPr>
          </a:p>
          <a:p>
            <a:pPr marL="609585" indent="-457189">
              <a:buSzPts val="1800"/>
              <a:buChar char="-"/>
            </a:pPr>
            <a:r>
              <a:rPr lang="en" sz="2400" b="1" dirty="0">
                <a:solidFill>
                  <a:srgbClr val="005296"/>
                </a:solidFill>
              </a:rPr>
              <a:t>Funding for infrastructure can be up to 100% of eligible project costs </a:t>
            </a:r>
            <a:r>
              <a:rPr lang="en" sz="2400" dirty="0"/>
              <a:t>(</a:t>
            </a:r>
            <a:r>
              <a:rPr lang="en" sz="2400" i="1" dirty="0"/>
              <a:t>Solar, BESS, Chargers, etc.</a:t>
            </a:r>
            <a:r>
              <a:rPr lang="en" sz="2400" dirty="0"/>
              <a:t>)</a:t>
            </a:r>
            <a:endParaRPr sz="2400" dirty="0"/>
          </a:p>
        </p:txBody>
      </p:sp>
      <p:pic>
        <p:nvPicPr>
          <p:cNvPr id="1073" name="Google Shape;107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932" y="1068816"/>
            <a:ext cx="4041421" cy="48833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54"/>
          <p:cNvSpPr txBox="1"/>
          <p:nvPr/>
        </p:nvSpPr>
        <p:spPr>
          <a:xfrm>
            <a:off x="4765133" y="6545580"/>
            <a:ext cx="7427600" cy="29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https://ww2.arb.ca.gov/our-work/programs/carl-moyer-memorial-air-quality-standards-attainment-program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55"/>
          <p:cNvSpPr txBox="1">
            <a:spLocks noGrp="1"/>
          </p:cNvSpPr>
          <p:nvPr>
            <p:ph type="title"/>
          </p:nvPr>
        </p:nvSpPr>
        <p:spPr>
          <a:xfrm>
            <a:off x="689787" y="912864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Carl Moyer Program – Bay Area</a:t>
            </a:r>
            <a:r>
              <a:rPr lang="en" sz="4000" dirty="0"/>
              <a:t>*</a:t>
            </a:r>
            <a:endParaRPr dirty="0"/>
          </a:p>
          <a:p>
            <a:r>
              <a:rPr lang="en" sz="1333" i="1" dirty="0">
                <a:latin typeface="Playfair Display"/>
                <a:ea typeface="Playfair Display"/>
                <a:cs typeface="Playfair Display"/>
                <a:sym typeface="Playfair Display"/>
              </a:rPr>
              <a:t>*Under Development</a:t>
            </a:r>
            <a:endParaRPr dirty="0"/>
          </a:p>
        </p:txBody>
      </p:sp>
      <p:sp>
        <p:nvSpPr>
          <p:cNvPr id="1080" name="Google Shape;1080;p55"/>
          <p:cNvSpPr txBox="1">
            <a:spLocks noGrp="1"/>
          </p:cNvSpPr>
          <p:nvPr>
            <p:ph type="subTitle" idx="1"/>
          </p:nvPr>
        </p:nvSpPr>
        <p:spPr>
          <a:xfrm>
            <a:off x="6163033" y="1906000"/>
            <a:ext cx="52260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Total Funding: $50,000,000+*</a:t>
            </a:r>
            <a:endParaRPr sz="2400" dirty="0"/>
          </a:p>
          <a:p>
            <a:pPr marL="0" indent="0"/>
            <a:r>
              <a:rPr lang="en" sz="2400" dirty="0"/>
              <a:t>Equipment: </a:t>
            </a:r>
            <a:r>
              <a:rPr lang="en" sz="2400" b="1" dirty="0">
                <a:solidFill>
                  <a:srgbClr val="005296"/>
                </a:solidFill>
              </a:rPr>
              <a:t>Type A-D, L2/DCFC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Bus $: </a:t>
            </a:r>
            <a:r>
              <a:rPr lang="en" sz="2400" b="1" dirty="0">
                <a:solidFill>
                  <a:srgbClr val="005296"/>
                </a:solidFill>
              </a:rPr>
              <a:t>$50,000 - $410,000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EVSE $: </a:t>
            </a:r>
            <a:r>
              <a:rPr lang="en" sz="2400" b="1" dirty="0">
                <a:solidFill>
                  <a:srgbClr val="005296"/>
                </a:solidFill>
              </a:rPr>
              <a:t>100% of eligible costs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Max Applicant Funding: </a:t>
            </a:r>
            <a:r>
              <a:rPr lang="en" sz="2400" b="1" dirty="0">
                <a:solidFill>
                  <a:srgbClr val="005296"/>
                </a:solidFill>
              </a:rPr>
              <a:t>EVSE at $1,000,000, No bus limit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Scrappage: </a:t>
            </a:r>
            <a:r>
              <a:rPr lang="en" sz="2400" b="1" dirty="0">
                <a:solidFill>
                  <a:srgbClr val="005296"/>
                </a:solidFill>
              </a:rPr>
              <a:t>Yes, no MY requirement for school buses </a:t>
            </a:r>
            <a:r>
              <a:rPr lang="en" sz="2400" i="1" dirty="0"/>
              <a:t>(older the better)</a:t>
            </a:r>
            <a:endParaRPr sz="2400" i="1" dirty="0">
              <a:highlight>
                <a:srgbClr val="FFFF00"/>
              </a:highlight>
            </a:endParaRPr>
          </a:p>
        </p:txBody>
      </p:sp>
      <p:sp>
        <p:nvSpPr>
          <p:cNvPr id="1081" name="Google Shape;1081;p55"/>
          <p:cNvSpPr txBox="1">
            <a:spLocks noGrp="1"/>
          </p:cNvSpPr>
          <p:nvPr>
            <p:ph type="subTitle" idx="2"/>
          </p:nvPr>
        </p:nvSpPr>
        <p:spPr>
          <a:xfrm>
            <a:off x="955384" y="1905984"/>
            <a:ext cx="5082800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/>
              <a:t>Type: Grant</a:t>
            </a:r>
            <a:endParaRPr sz="2400" dirty="0"/>
          </a:p>
          <a:p>
            <a:pPr marL="0" indent="0"/>
            <a:r>
              <a:rPr lang="en" sz="2400" dirty="0"/>
              <a:t>Difficulty: Narrative</a:t>
            </a:r>
            <a:endParaRPr sz="2400" dirty="0"/>
          </a:p>
          <a:p>
            <a:pPr marL="0" indent="0"/>
            <a:r>
              <a:rPr lang="en" sz="2400" dirty="0"/>
              <a:t>Geography: Bay Area Counties</a:t>
            </a:r>
            <a:endParaRPr sz="2400" dirty="0"/>
          </a:p>
          <a:p>
            <a:pPr marL="0" indent="0"/>
            <a:r>
              <a:rPr lang="en" sz="2400" dirty="0"/>
              <a:t>Timing:</a:t>
            </a:r>
            <a:r>
              <a:rPr lang="en" sz="2400" b="1" dirty="0"/>
              <a:t> </a:t>
            </a:r>
            <a:r>
              <a:rPr lang="en" sz="2400" b="1" dirty="0">
                <a:solidFill>
                  <a:srgbClr val="005296"/>
                </a:solidFill>
              </a:rPr>
              <a:t>First Come, First Serve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r>
              <a:rPr lang="en" sz="2400" dirty="0"/>
              <a:t>	Open: </a:t>
            </a:r>
            <a:r>
              <a:rPr lang="en" sz="2400" b="1" dirty="0">
                <a:solidFill>
                  <a:srgbClr val="005296"/>
                </a:solidFill>
              </a:rPr>
              <a:t>October 2023*</a:t>
            </a:r>
            <a:br>
              <a:rPr lang="en" sz="2400" b="1" dirty="0"/>
            </a:br>
            <a:r>
              <a:rPr lang="en" sz="2400" dirty="0"/>
              <a:t>	Close: </a:t>
            </a:r>
            <a:r>
              <a:rPr lang="en" sz="2400" b="1" dirty="0">
                <a:solidFill>
                  <a:srgbClr val="005296"/>
                </a:solidFill>
              </a:rPr>
              <a:t>FC, FS </a:t>
            </a:r>
            <a:r>
              <a:rPr lang="en" sz="2400" dirty="0"/>
              <a:t>(</a:t>
            </a:r>
            <a:r>
              <a:rPr lang="en" sz="2400" i="1" dirty="0"/>
              <a:t>May 2024</a:t>
            </a:r>
            <a:r>
              <a:rPr lang="en" sz="2400" dirty="0"/>
              <a:t>)</a:t>
            </a:r>
          </a:p>
          <a:p>
            <a:pPr marL="0" indent="0"/>
            <a:r>
              <a:rPr lang="en" sz="2400" dirty="0"/>
              <a:t>	Award: </a:t>
            </a:r>
            <a:r>
              <a:rPr lang="en" sz="2400" b="1" dirty="0">
                <a:solidFill>
                  <a:srgbClr val="005296"/>
                </a:solidFill>
              </a:rPr>
              <a:t>3-6 Months*</a:t>
            </a:r>
            <a:endParaRPr sz="2400" b="1" dirty="0">
              <a:solidFill>
                <a:srgbClr val="005296"/>
              </a:solidFill>
            </a:endParaRPr>
          </a:p>
          <a:p>
            <a:pPr marL="0" indent="0"/>
            <a:endParaRPr sz="2667" i="1" dirty="0"/>
          </a:p>
          <a:p>
            <a:pPr marL="0" indent="0"/>
            <a:endParaRPr sz="2667" dirty="0"/>
          </a:p>
          <a:p>
            <a:pPr marL="0" indent="0"/>
            <a:endParaRPr sz="2667" dirty="0"/>
          </a:p>
        </p:txBody>
      </p:sp>
      <p:sp>
        <p:nvSpPr>
          <p:cNvPr id="1082" name="Google Shape;1082;p55"/>
          <p:cNvSpPr/>
          <p:nvPr/>
        </p:nvSpPr>
        <p:spPr>
          <a:xfrm>
            <a:off x="910767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3" name="Google Shape;1083;p55"/>
          <p:cNvSpPr/>
          <p:nvPr/>
        </p:nvSpPr>
        <p:spPr>
          <a:xfrm>
            <a:off x="17510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4" name="Google Shape;1084;p55"/>
          <p:cNvSpPr/>
          <p:nvPr/>
        </p:nvSpPr>
        <p:spPr>
          <a:xfrm>
            <a:off x="25540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5" name="Google Shape;1085;p55"/>
          <p:cNvSpPr/>
          <p:nvPr/>
        </p:nvSpPr>
        <p:spPr>
          <a:xfrm>
            <a:off x="3394233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6" name="Google Shape;1086;p55"/>
          <p:cNvSpPr/>
          <p:nvPr/>
        </p:nvSpPr>
        <p:spPr>
          <a:xfrm>
            <a:off x="4258067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7" name="Google Shape;1087;p55"/>
          <p:cNvSpPr/>
          <p:nvPr/>
        </p:nvSpPr>
        <p:spPr>
          <a:xfrm>
            <a:off x="50983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8" name="Google Shape;1088;p55"/>
          <p:cNvSpPr/>
          <p:nvPr/>
        </p:nvSpPr>
        <p:spPr>
          <a:xfrm>
            <a:off x="59013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9" name="Google Shape;1089;p55"/>
          <p:cNvSpPr/>
          <p:nvPr/>
        </p:nvSpPr>
        <p:spPr>
          <a:xfrm>
            <a:off x="6741533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0" name="Google Shape;1090;p55"/>
          <p:cNvSpPr/>
          <p:nvPr/>
        </p:nvSpPr>
        <p:spPr>
          <a:xfrm>
            <a:off x="7605367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1" name="Google Shape;1091;p55"/>
          <p:cNvSpPr/>
          <p:nvPr/>
        </p:nvSpPr>
        <p:spPr>
          <a:xfrm>
            <a:off x="84456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2" name="Google Shape;1092;p55"/>
          <p:cNvSpPr/>
          <p:nvPr/>
        </p:nvSpPr>
        <p:spPr>
          <a:xfrm>
            <a:off x="9248600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3" name="Google Shape;1093;p55"/>
          <p:cNvSpPr/>
          <p:nvPr/>
        </p:nvSpPr>
        <p:spPr>
          <a:xfrm>
            <a:off x="10088833" y="5693751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4" name="Google Shape;1094;p55"/>
          <p:cNvSpPr txBox="1"/>
          <p:nvPr/>
        </p:nvSpPr>
        <p:spPr>
          <a:xfrm>
            <a:off x="1809384" y="6165484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5" name="Google Shape;1095;p55"/>
          <p:cNvSpPr txBox="1"/>
          <p:nvPr/>
        </p:nvSpPr>
        <p:spPr>
          <a:xfrm>
            <a:off x="4321733" y="6165484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6" name="Google Shape;1096;p55"/>
          <p:cNvSpPr txBox="1"/>
          <p:nvPr/>
        </p:nvSpPr>
        <p:spPr>
          <a:xfrm>
            <a:off x="6839317" y="6165484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7" name="Google Shape;1097;p55"/>
          <p:cNvSpPr txBox="1"/>
          <p:nvPr/>
        </p:nvSpPr>
        <p:spPr>
          <a:xfrm>
            <a:off x="9339000" y="6165484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8" name="Google Shape;1098;p55"/>
          <p:cNvSpPr/>
          <p:nvPr/>
        </p:nvSpPr>
        <p:spPr>
          <a:xfrm rot="5400000">
            <a:off x="2219600" y="5428351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9" name="Google Shape;1099;p55"/>
          <p:cNvSpPr/>
          <p:nvPr/>
        </p:nvSpPr>
        <p:spPr>
          <a:xfrm rot="5400000">
            <a:off x="4696233" y="5428351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0" name="Google Shape;1100;p55"/>
          <p:cNvSpPr/>
          <p:nvPr/>
        </p:nvSpPr>
        <p:spPr>
          <a:xfrm rot="5400000">
            <a:off x="7240551" y="5428351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1" name="Google Shape;1101;p55"/>
          <p:cNvSpPr/>
          <p:nvPr/>
        </p:nvSpPr>
        <p:spPr>
          <a:xfrm rot="5400000">
            <a:off x="9724017" y="5428351"/>
            <a:ext cx="230800" cy="1326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2" name="Google Shape;1102;p55"/>
          <p:cNvSpPr txBox="1"/>
          <p:nvPr/>
        </p:nvSpPr>
        <p:spPr>
          <a:xfrm>
            <a:off x="1123100" y="4927400"/>
            <a:ext cx="1092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(October)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3" name="Google Shape;1103;p55"/>
          <p:cNvSpPr/>
          <p:nvPr/>
        </p:nvSpPr>
        <p:spPr>
          <a:xfrm rot="5400000">
            <a:off x="4407751" y="4063467"/>
            <a:ext cx="200800" cy="3126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4" name="Google Shape;1104;p55"/>
          <p:cNvSpPr txBox="1"/>
          <p:nvPr/>
        </p:nvSpPr>
        <p:spPr>
          <a:xfrm>
            <a:off x="3064017" y="5137067"/>
            <a:ext cx="28608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First Come, First Serve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5" name="Google Shape;11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633" y="763527"/>
            <a:ext cx="3091367" cy="6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883" y="5319365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7533" y="5319365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55"/>
          <p:cNvSpPr txBox="1"/>
          <p:nvPr/>
        </p:nvSpPr>
        <p:spPr>
          <a:xfrm>
            <a:off x="6772933" y="4927400"/>
            <a:ext cx="1092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Closes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>
                <a:latin typeface="Roboto"/>
                <a:ea typeface="Roboto"/>
                <a:cs typeface="Roboto"/>
                <a:sym typeface="Roboto"/>
              </a:rPr>
              <a:t>(Q2)</a:t>
            </a:r>
            <a:endParaRPr sz="14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9" name="Google Shape;1109;p55"/>
          <p:cNvSpPr txBox="1"/>
          <p:nvPr/>
        </p:nvSpPr>
        <p:spPr>
          <a:xfrm>
            <a:off x="4811633" y="6551795"/>
            <a:ext cx="7427600" cy="34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2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https://www.baaqmd.gov/funding-and-incentives/businesses-and-fleets/school-buses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56"/>
          <p:cNvSpPr/>
          <p:nvPr/>
        </p:nvSpPr>
        <p:spPr>
          <a:xfrm>
            <a:off x="1829800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p56"/>
          <p:cNvSpPr/>
          <p:nvPr/>
        </p:nvSpPr>
        <p:spPr>
          <a:xfrm>
            <a:off x="26700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6" name="Google Shape;1116;p56"/>
          <p:cNvSpPr/>
          <p:nvPr/>
        </p:nvSpPr>
        <p:spPr>
          <a:xfrm>
            <a:off x="34730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7" name="Google Shape;1117;p56"/>
          <p:cNvSpPr/>
          <p:nvPr/>
        </p:nvSpPr>
        <p:spPr>
          <a:xfrm>
            <a:off x="4313267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8" name="Google Shape;1118;p56"/>
          <p:cNvSpPr/>
          <p:nvPr/>
        </p:nvSpPr>
        <p:spPr>
          <a:xfrm>
            <a:off x="5177100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9" name="Google Shape;1119;p56"/>
          <p:cNvSpPr/>
          <p:nvPr/>
        </p:nvSpPr>
        <p:spPr>
          <a:xfrm>
            <a:off x="60173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0" name="Google Shape;1120;p56"/>
          <p:cNvSpPr/>
          <p:nvPr/>
        </p:nvSpPr>
        <p:spPr>
          <a:xfrm>
            <a:off x="68203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1" name="Google Shape;1121;p56"/>
          <p:cNvSpPr/>
          <p:nvPr/>
        </p:nvSpPr>
        <p:spPr>
          <a:xfrm>
            <a:off x="7660567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2" name="Google Shape;1122;p56"/>
          <p:cNvSpPr/>
          <p:nvPr/>
        </p:nvSpPr>
        <p:spPr>
          <a:xfrm>
            <a:off x="8524400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3" name="Google Shape;1123;p56"/>
          <p:cNvSpPr/>
          <p:nvPr/>
        </p:nvSpPr>
        <p:spPr>
          <a:xfrm>
            <a:off x="93646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4" name="Google Shape;1124;p56"/>
          <p:cNvSpPr/>
          <p:nvPr/>
        </p:nvSpPr>
        <p:spPr>
          <a:xfrm>
            <a:off x="10167633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5" name="Google Shape;1125;p56"/>
          <p:cNvSpPr/>
          <p:nvPr/>
        </p:nvSpPr>
        <p:spPr>
          <a:xfrm>
            <a:off x="11007867" y="6089007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6" name="Google Shape;1126;p56"/>
          <p:cNvSpPr txBox="1"/>
          <p:nvPr/>
        </p:nvSpPr>
        <p:spPr>
          <a:xfrm>
            <a:off x="2728417" y="635754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7" name="Google Shape;1127;p56"/>
          <p:cNvSpPr txBox="1"/>
          <p:nvPr/>
        </p:nvSpPr>
        <p:spPr>
          <a:xfrm>
            <a:off x="5240767" y="635754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8" name="Google Shape;1128;p56"/>
          <p:cNvSpPr txBox="1"/>
          <p:nvPr/>
        </p:nvSpPr>
        <p:spPr>
          <a:xfrm>
            <a:off x="7758351" y="635754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9" name="Google Shape;1129;p56"/>
          <p:cNvSpPr txBox="1"/>
          <p:nvPr/>
        </p:nvSpPr>
        <p:spPr>
          <a:xfrm>
            <a:off x="10258033" y="6357540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0" name="Google Shape;1130;p56"/>
          <p:cNvSpPr txBox="1"/>
          <p:nvPr/>
        </p:nvSpPr>
        <p:spPr>
          <a:xfrm>
            <a:off x="1726501" y="4271061"/>
            <a:ext cx="1300334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Opens (Q1)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1" name="Google Shape;1131;p56"/>
          <p:cNvSpPr txBox="1"/>
          <p:nvPr/>
        </p:nvSpPr>
        <p:spPr>
          <a:xfrm>
            <a:off x="5080517" y="5543755"/>
            <a:ext cx="1300334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Closes (Q2)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2" name="Google Shape;1132;p56"/>
          <p:cNvSpPr txBox="1"/>
          <p:nvPr/>
        </p:nvSpPr>
        <p:spPr>
          <a:xfrm>
            <a:off x="10035300" y="5561809"/>
            <a:ext cx="1300333" cy="38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Award (Q4)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3" name="Google Shape;1133;p56"/>
          <p:cNvSpPr txBox="1"/>
          <p:nvPr/>
        </p:nvSpPr>
        <p:spPr>
          <a:xfrm>
            <a:off x="-16047" y="5871347"/>
            <a:ext cx="2007800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South Coast*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4" name="Google Shape;1134;p56"/>
          <p:cNvSpPr txBox="1">
            <a:spLocks noGrp="1"/>
          </p:cNvSpPr>
          <p:nvPr>
            <p:ph type="title"/>
          </p:nvPr>
        </p:nvSpPr>
        <p:spPr>
          <a:xfrm>
            <a:off x="1432833" y="80074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dirty="0"/>
              <a:t>Carl Moyer Program - Timing</a:t>
            </a:r>
            <a:endParaRPr dirty="0"/>
          </a:p>
        </p:txBody>
      </p:sp>
      <p:sp>
        <p:nvSpPr>
          <p:cNvPr id="1135" name="Google Shape;1135;p56"/>
          <p:cNvSpPr/>
          <p:nvPr/>
        </p:nvSpPr>
        <p:spPr>
          <a:xfrm>
            <a:off x="1829800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6" name="Google Shape;1136;p56"/>
          <p:cNvSpPr/>
          <p:nvPr/>
        </p:nvSpPr>
        <p:spPr>
          <a:xfrm>
            <a:off x="26700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7" name="Google Shape;1137;p56"/>
          <p:cNvSpPr/>
          <p:nvPr/>
        </p:nvSpPr>
        <p:spPr>
          <a:xfrm>
            <a:off x="34730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8" name="Google Shape;1138;p56"/>
          <p:cNvSpPr/>
          <p:nvPr/>
        </p:nvSpPr>
        <p:spPr>
          <a:xfrm>
            <a:off x="4313267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56"/>
          <p:cNvSpPr/>
          <p:nvPr/>
        </p:nvSpPr>
        <p:spPr>
          <a:xfrm>
            <a:off x="5177100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0" name="Google Shape;1140;p56"/>
          <p:cNvSpPr/>
          <p:nvPr/>
        </p:nvSpPr>
        <p:spPr>
          <a:xfrm>
            <a:off x="60173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1" name="Google Shape;1141;p56"/>
          <p:cNvSpPr/>
          <p:nvPr/>
        </p:nvSpPr>
        <p:spPr>
          <a:xfrm>
            <a:off x="68203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2" name="Google Shape;1142;p56"/>
          <p:cNvSpPr/>
          <p:nvPr/>
        </p:nvSpPr>
        <p:spPr>
          <a:xfrm>
            <a:off x="7660567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3" name="Google Shape;1143;p56"/>
          <p:cNvSpPr/>
          <p:nvPr/>
        </p:nvSpPr>
        <p:spPr>
          <a:xfrm>
            <a:off x="8524400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4" name="Google Shape;1144;p56"/>
          <p:cNvSpPr/>
          <p:nvPr/>
        </p:nvSpPr>
        <p:spPr>
          <a:xfrm>
            <a:off x="93646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5" name="Google Shape;1145;p56"/>
          <p:cNvSpPr/>
          <p:nvPr/>
        </p:nvSpPr>
        <p:spPr>
          <a:xfrm>
            <a:off x="10167633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6" name="Google Shape;1146;p56"/>
          <p:cNvSpPr/>
          <p:nvPr/>
        </p:nvSpPr>
        <p:spPr>
          <a:xfrm>
            <a:off x="11007867" y="2291839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7" name="Google Shape;1147;p56"/>
          <p:cNvSpPr txBox="1"/>
          <p:nvPr/>
        </p:nvSpPr>
        <p:spPr>
          <a:xfrm>
            <a:off x="2725984" y="257423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8" name="Google Shape;1148;p56"/>
          <p:cNvSpPr txBox="1"/>
          <p:nvPr/>
        </p:nvSpPr>
        <p:spPr>
          <a:xfrm>
            <a:off x="5205084" y="257423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9" name="Google Shape;1149;p56"/>
          <p:cNvSpPr txBox="1"/>
          <p:nvPr/>
        </p:nvSpPr>
        <p:spPr>
          <a:xfrm>
            <a:off x="7744984" y="257423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0" name="Google Shape;1150;p56"/>
          <p:cNvSpPr txBox="1"/>
          <p:nvPr/>
        </p:nvSpPr>
        <p:spPr>
          <a:xfrm>
            <a:off x="10244667" y="257423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1" name="Google Shape;1151;p56"/>
          <p:cNvSpPr txBox="1"/>
          <p:nvPr/>
        </p:nvSpPr>
        <p:spPr>
          <a:xfrm>
            <a:off x="3314984" y="1518700"/>
            <a:ext cx="924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Opens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(6/13)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56"/>
          <p:cNvSpPr/>
          <p:nvPr/>
        </p:nvSpPr>
        <p:spPr>
          <a:xfrm rot="5400000">
            <a:off x="6013600" y="401872"/>
            <a:ext cx="200800" cy="3658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3" name="Google Shape;1153;p56"/>
          <p:cNvSpPr txBox="1"/>
          <p:nvPr/>
        </p:nvSpPr>
        <p:spPr>
          <a:xfrm>
            <a:off x="4762605" y="1820435"/>
            <a:ext cx="2613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First Come, First Serve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4" name="Google Shape;1154;p56"/>
          <p:cNvSpPr txBox="1"/>
          <p:nvPr/>
        </p:nvSpPr>
        <p:spPr>
          <a:xfrm>
            <a:off x="-26326" y="2181567"/>
            <a:ext cx="2325767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Central Valley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5" name="Google Shape;1155;p56"/>
          <p:cNvSpPr/>
          <p:nvPr/>
        </p:nvSpPr>
        <p:spPr>
          <a:xfrm>
            <a:off x="1829800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6" name="Google Shape;1156;p56"/>
          <p:cNvSpPr/>
          <p:nvPr/>
        </p:nvSpPr>
        <p:spPr>
          <a:xfrm>
            <a:off x="26700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7" name="Google Shape;1157;p56"/>
          <p:cNvSpPr/>
          <p:nvPr/>
        </p:nvSpPr>
        <p:spPr>
          <a:xfrm>
            <a:off x="34730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8" name="Google Shape;1158;p56"/>
          <p:cNvSpPr/>
          <p:nvPr/>
        </p:nvSpPr>
        <p:spPr>
          <a:xfrm>
            <a:off x="4313267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9" name="Google Shape;1159;p56"/>
          <p:cNvSpPr/>
          <p:nvPr/>
        </p:nvSpPr>
        <p:spPr>
          <a:xfrm>
            <a:off x="5177100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0" name="Google Shape;1160;p56"/>
          <p:cNvSpPr/>
          <p:nvPr/>
        </p:nvSpPr>
        <p:spPr>
          <a:xfrm>
            <a:off x="60173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1" name="Google Shape;1161;p56"/>
          <p:cNvSpPr/>
          <p:nvPr/>
        </p:nvSpPr>
        <p:spPr>
          <a:xfrm>
            <a:off x="68203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2" name="Google Shape;1162;p56"/>
          <p:cNvSpPr/>
          <p:nvPr/>
        </p:nvSpPr>
        <p:spPr>
          <a:xfrm>
            <a:off x="7660567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3" name="Google Shape;1163;p56"/>
          <p:cNvSpPr/>
          <p:nvPr/>
        </p:nvSpPr>
        <p:spPr>
          <a:xfrm>
            <a:off x="8524400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4" name="Google Shape;1164;p56"/>
          <p:cNvSpPr/>
          <p:nvPr/>
        </p:nvSpPr>
        <p:spPr>
          <a:xfrm>
            <a:off x="93646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5" name="Google Shape;1165;p56"/>
          <p:cNvSpPr/>
          <p:nvPr/>
        </p:nvSpPr>
        <p:spPr>
          <a:xfrm>
            <a:off x="10167633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6" name="Google Shape;1166;p56"/>
          <p:cNvSpPr/>
          <p:nvPr/>
        </p:nvSpPr>
        <p:spPr>
          <a:xfrm>
            <a:off x="11007867" y="3592172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7" name="Google Shape;1167;p56"/>
          <p:cNvSpPr txBox="1"/>
          <p:nvPr/>
        </p:nvSpPr>
        <p:spPr>
          <a:xfrm>
            <a:off x="2728417" y="3860705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8" name="Google Shape;1168;p56"/>
          <p:cNvSpPr txBox="1"/>
          <p:nvPr/>
        </p:nvSpPr>
        <p:spPr>
          <a:xfrm>
            <a:off x="5240767" y="3860705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9" name="Google Shape;1169;p56"/>
          <p:cNvSpPr txBox="1"/>
          <p:nvPr/>
        </p:nvSpPr>
        <p:spPr>
          <a:xfrm>
            <a:off x="7758351" y="3860705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0" name="Google Shape;1170;p56"/>
          <p:cNvSpPr txBox="1"/>
          <p:nvPr/>
        </p:nvSpPr>
        <p:spPr>
          <a:xfrm>
            <a:off x="10258033" y="3860705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2" name="Google Shape;1172;p56"/>
          <p:cNvSpPr/>
          <p:nvPr/>
        </p:nvSpPr>
        <p:spPr>
          <a:xfrm rot="5400000">
            <a:off x="4854433" y="1936189"/>
            <a:ext cx="200800" cy="3228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5EB2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3" name="Google Shape;1173;p56"/>
          <p:cNvSpPr txBox="1"/>
          <p:nvPr/>
        </p:nvSpPr>
        <p:spPr>
          <a:xfrm>
            <a:off x="3620900" y="3129038"/>
            <a:ext cx="21284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First Come, First Serve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4" name="Google Shape;1174;p56"/>
          <p:cNvSpPr/>
          <p:nvPr/>
        </p:nvSpPr>
        <p:spPr>
          <a:xfrm>
            <a:off x="1829800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5" name="Google Shape;1175;p56"/>
          <p:cNvSpPr/>
          <p:nvPr/>
        </p:nvSpPr>
        <p:spPr>
          <a:xfrm>
            <a:off x="26700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6" name="Google Shape;1176;p56"/>
          <p:cNvSpPr/>
          <p:nvPr/>
        </p:nvSpPr>
        <p:spPr>
          <a:xfrm>
            <a:off x="34730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7" name="Google Shape;1177;p56"/>
          <p:cNvSpPr/>
          <p:nvPr/>
        </p:nvSpPr>
        <p:spPr>
          <a:xfrm>
            <a:off x="4313267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8" name="Google Shape;1178;p56"/>
          <p:cNvSpPr/>
          <p:nvPr/>
        </p:nvSpPr>
        <p:spPr>
          <a:xfrm>
            <a:off x="5177100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9" name="Google Shape;1179;p56"/>
          <p:cNvSpPr/>
          <p:nvPr/>
        </p:nvSpPr>
        <p:spPr>
          <a:xfrm>
            <a:off x="60173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0" name="Google Shape;1180;p56"/>
          <p:cNvSpPr/>
          <p:nvPr/>
        </p:nvSpPr>
        <p:spPr>
          <a:xfrm>
            <a:off x="68203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1" name="Google Shape;1181;p56"/>
          <p:cNvSpPr/>
          <p:nvPr/>
        </p:nvSpPr>
        <p:spPr>
          <a:xfrm>
            <a:off x="7660567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2" name="Google Shape;1182;p56"/>
          <p:cNvSpPr/>
          <p:nvPr/>
        </p:nvSpPr>
        <p:spPr>
          <a:xfrm>
            <a:off x="8524400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3" name="Google Shape;1183;p56"/>
          <p:cNvSpPr/>
          <p:nvPr/>
        </p:nvSpPr>
        <p:spPr>
          <a:xfrm>
            <a:off x="93646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4" name="Google Shape;1184;p56"/>
          <p:cNvSpPr/>
          <p:nvPr/>
        </p:nvSpPr>
        <p:spPr>
          <a:xfrm>
            <a:off x="10167633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307B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5" name="Google Shape;1185;p56"/>
          <p:cNvSpPr/>
          <p:nvPr/>
        </p:nvSpPr>
        <p:spPr>
          <a:xfrm>
            <a:off x="11007867" y="4796625"/>
            <a:ext cx="1168000" cy="389200"/>
          </a:xfrm>
          <a:prstGeom prst="mathMinus">
            <a:avLst>
              <a:gd name="adj1" fmla="val 23520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6" name="Google Shape;1186;p56"/>
          <p:cNvSpPr txBox="1"/>
          <p:nvPr/>
        </p:nvSpPr>
        <p:spPr>
          <a:xfrm>
            <a:off x="2728417" y="506515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Q1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7" name="Google Shape;1187;p56"/>
          <p:cNvSpPr txBox="1"/>
          <p:nvPr/>
        </p:nvSpPr>
        <p:spPr>
          <a:xfrm>
            <a:off x="5240767" y="506515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Q2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8" name="Google Shape;1188;p56"/>
          <p:cNvSpPr txBox="1"/>
          <p:nvPr/>
        </p:nvSpPr>
        <p:spPr>
          <a:xfrm>
            <a:off x="7758351" y="506515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Q3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9" name="Google Shape;1189;p56"/>
          <p:cNvSpPr txBox="1"/>
          <p:nvPr/>
        </p:nvSpPr>
        <p:spPr>
          <a:xfrm>
            <a:off x="10258033" y="5065159"/>
            <a:ext cx="10512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Roboto"/>
                <a:ea typeface="Roboto"/>
                <a:cs typeface="Roboto"/>
                <a:sym typeface="Roboto"/>
              </a:rPr>
              <a:t>Q4 2024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1" name="Google Shape;1191;p56"/>
          <p:cNvSpPr txBox="1"/>
          <p:nvPr/>
        </p:nvSpPr>
        <p:spPr>
          <a:xfrm>
            <a:off x="3840" y="3445227"/>
            <a:ext cx="1934885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200" dirty="0">
                <a:latin typeface="Roboto"/>
                <a:ea typeface="Roboto"/>
                <a:cs typeface="Roboto"/>
                <a:sym typeface="Roboto"/>
              </a:rPr>
              <a:t>Sacramento*</a:t>
            </a:r>
            <a:endParaRPr sz="2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2" name="Google Shape;1192;p56"/>
          <p:cNvSpPr txBox="1"/>
          <p:nvPr/>
        </p:nvSpPr>
        <p:spPr>
          <a:xfrm>
            <a:off x="-14848" y="4636308"/>
            <a:ext cx="1717000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200" dirty="0">
                <a:latin typeface="Roboto"/>
                <a:ea typeface="Roboto"/>
                <a:cs typeface="Roboto"/>
                <a:sym typeface="Roboto"/>
              </a:rPr>
              <a:t>San Diego*</a:t>
            </a:r>
            <a:endParaRPr sz="2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3" name="Google Shape;11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333" y="1917445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733" y="3200751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445" y="4419780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533" y="5714611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500" y="5714611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8033" y="5709539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000" y="4417813"/>
            <a:ext cx="76360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832" y="4420904"/>
            <a:ext cx="763600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32;p56">
            <a:extLst>
              <a:ext uri="{FF2B5EF4-FFF2-40B4-BE49-F238E27FC236}">
                <a16:creationId xmlns:a16="http://schemas.microsoft.com/office/drawing/2014/main" id="{A06AF43D-52F3-0275-0591-A240E0069661}"/>
              </a:ext>
            </a:extLst>
          </p:cNvPr>
          <p:cNvSpPr txBox="1"/>
          <p:nvPr/>
        </p:nvSpPr>
        <p:spPr>
          <a:xfrm>
            <a:off x="7577465" y="4226897"/>
            <a:ext cx="1300333" cy="38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Award (Q3)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130;p56">
            <a:extLst>
              <a:ext uri="{FF2B5EF4-FFF2-40B4-BE49-F238E27FC236}">
                <a16:creationId xmlns:a16="http://schemas.microsoft.com/office/drawing/2014/main" id="{FCFD16DD-C96E-9C73-91EA-7A8704A79D23}"/>
              </a:ext>
            </a:extLst>
          </p:cNvPr>
          <p:cNvSpPr txBox="1"/>
          <p:nvPr/>
        </p:nvSpPr>
        <p:spPr>
          <a:xfrm>
            <a:off x="1675566" y="5540631"/>
            <a:ext cx="1300334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Opens (Q1)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1130;p56">
            <a:extLst>
              <a:ext uri="{FF2B5EF4-FFF2-40B4-BE49-F238E27FC236}">
                <a16:creationId xmlns:a16="http://schemas.microsoft.com/office/drawing/2014/main" id="{879DD123-6042-5F78-4DF3-F1A4522088B6}"/>
              </a:ext>
            </a:extLst>
          </p:cNvPr>
          <p:cNvSpPr txBox="1"/>
          <p:nvPr/>
        </p:nvSpPr>
        <p:spPr>
          <a:xfrm>
            <a:off x="3459636" y="4263720"/>
            <a:ext cx="1300334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Closes (Q1)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130;p56">
            <a:extLst>
              <a:ext uri="{FF2B5EF4-FFF2-40B4-BE49-F238E27FC236}">
                <a16:creationId xmlns:a16="http://schemas.microsoft.com/office/drawing/2014/main" id="{7AA78AFA-7FC4-AE16-0C8C-C1EAD1483453}"/>
              </a:ext>
            </a:extLst>
          </p:cNvPr>
          <p:cNvSpPr txBox="1"/>
          <p:nvPr/>
        </p:nvSpPr>
        <p:spPr>
          <a:xfrm>
            <a:off x="2014650" y="3038766"/>
            <a:ext cx="1300334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dirty="0">
                <a:latin typeface="Roboto"/>
                <a:ea typeface="Roboto"/>
                <a:cs typeface="Roboto"/>
                <a:sym typeface="Roboto"/>
              </a:rPr>
              <a:t>Opens (Q4)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57"/>
          <p:cNvSpPr txBox="1">
            <a:spLocks noGrp="1"/>
          </p:cNvSpPr>
          <p:nvPr>
            <p:ph type="title"/>
          </p:nvPr>
        </p:nvSpPr>
        <p:spPr>
          <a:xfrm>
            <a:off x="3480760" y="741933"/>
            <a:ext cx="6114400" cy="116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dirty="0"/>
              <a:t>Potential Scenarios</a:t>
            </a:r>
            <a:r>
              <a:rPr lang="en" sz="3200" dirty="0">
                <a:latin typeface="Playfair Display"/>
                <a:ea typeface="Playfair Display"/>
                <a:cs typeface="Playfair Display"/>
                <a:sym typeface="Playfair Display"/>
              </a:rPr>
              <a:t>*</a:t>
            </a: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/>
            <a:r>
              <a:rPr lang="en" sz="1333" dirty="0">
                <a:latin typeface="Playfair Display"/>
                <a:ea typeface="Playfair Display"/>
                <a:cs typeface="Playfair Display"/>
                <a:sym typeface="Playfair Display"/>
              </a:rPr>
              <a:t>*Depending on project specifics and grant timing</a:t>
            </a:r>
            <a:endParaRPr sz="1333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08" name="Google Shape;1208;p57"/>
          <p:cNvSpPr txBox="1">
            <a:spLocks noGrp="1"/>
          </p:cNvSpPr>
          <p:nvPr>
            <p:ph type="subTitle" idx="2"/>
          </p:nvPr>
        </p:nvSpPr>
        <p:spPr>
          <a:xfrm>
            <a:off x="151783" y="1780883"/>
            <a:ext cx="12009767" cy="248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r>
              <a:rPr lang="en" sz="2267" b="1" u="sng" dirty="0"/>
              <a:t>School District </a:t>
            </a:r>
            <a:r>
              <a:rPr lang="en" sz="2267" b="1" i="1" u="sng" dirty="0"/>
              <a:t>“ABC”</a:t>
            </a:r>
            <a:endParaRPr sz="2267" b="1" i="1" u="sng" dirty="0"/>
          </a:p>
          <a:p>
            <a:pPr marL="0" indent="0"/>
            <a:r>
              <a:rPr lang="en" sz="1600" i="1" dirty="0"/>
              <a:t>Assuming a priority classification under EPA CSB, in a large air district, has existing buses to scrap</a:t>
            </a:r>
            <a:endParaRPr sz="1600" i="1" dirty="0"/>
          </a:p>
          <a:p>
            <a:pPr marL="0" indent="0"/>
            <a:r>
              <a:rPr lang="en" sz="2267" b="1" u="sng" dirty="0"/>
              <a:t>School Buses</a:t>
            </a:r>
            <a:r>
              <a:rPr lang="en" sz="2267" b="1" dirty="0"/>
              <a:t>:</a:t>
            </a:r>
            <a:r>
              <a:rPr lang="en" sz="2267" dirty="0"/>
              <a:t> EPA CSB Rebates (2023), applies for 25 buses, $345K/bus = </a:t>
            </a:r>
            <a:r>
              <a:rPr lang="en" sz="2267" b="1" dirty="0">
                <a:solidFill>
                  <a:srgbClr val="005296"/>
                </a:solidFill>
              </a:rPr>
              <a:t>$8,625,000</a:t>
            </a:r>
            <a:endParaRPr sz="2267" b="1" dirty="0">
              <a:solidFill>
                <a:srgbClr val="005296"/>
              </a:solidFill>
            </a:endParaRPr>
          </a:p>
          <a:p>
            <a:pPr marL="0" indent="0"/>
            <a:r>
              <a:rPr lang="en" sz="2267" b="1" u="sng" dirty="0"/>
              <a:t>Infrastructure:</a:t>
            </a:r>
            <a:r>
              <a:rPr lang="en" sz="2267" dirty="0"/>
              <a:t> Carl Moyer program, applies for 25 chargers* = </a:t>
            </a:r>
            <a:r>
              <a:rPr lang="en" sz="2267" b="1" dirty="0">
                <a:solidFill>
                  <a:srgbClr val="005296"/>
                </a:solidFill>
              </a:rPr>
              <a:t>Up to 100% of eligible costs covered</a:t>
            </a:r>
            <a:endParaRPr sz="2267" b="1" dirty="0">
              <a:solidFill>
                <a:srgbClr val="005296"/>
              </a:solidFill>
            </a:endParaRPr>
          </a:p>
          <a:p>
            <a:pPr marL="0" indent="0"/>
            <a:r>
              <a:rPr lang="en" sz="2267" i="1" dirty="0"/>
              <a:t>	*</a:t>
            </a:r>
            <a:r>
              <a:rPr lang="en" sz="1733" i="1" dirty="0"/>
              <a:t>Chargers, design/engineering, energy storage, installation, renewable energy</a:t>
            </a:r>
            <a:endParaRPr sz="1733" i="1" dirty="0"/>
          </a:p>
          <a:p>
            <a:pPr marL="0" indent="0"/>
            <a:r>
              <a:rPr lang="en" sz="2267" b="1" u="sng" dirty="0"/>
              <a:t>Utility</a:t>
            </a:r>
            <a:r>
              <a:rPr lang="en" sz="2267" b="1" dirty="0"/>
              <a:t>:</a:t>
            </a:r>
            <a:r>
              <a:rPr lang="en" sz="2267" dirty="0"/>
              <a:t> SCE Charge Ready Transport = </a:t>
            </a:r>
            <a:r>
              <a:rPr lang="en" sz="2267" b="1" dirty="0">
                <a:solidFill>
                  <a:srgbClr val="005296"/>
                </a:solidFill>
              </a:rPr>
              <a:t>Up to 80% of make-ready costs, up to 50% of eligible charger costs</a:t>
            </a:r>
            <a:endParaRPr sz="2533" b="1" dirty="0">
              <a:solidFill>
                <a:srgbClr val="005296"/>
              </a:solidFill>
            </a:endParaRPr>
          </a:p>
        </p:txBody>
      </p:sp>
      <p:sp>
        <p:nvSpPr>
          <p:cNvPr id="1209" name="Google Shape;1209;p57"/>
          <p:cNvSpPr txBox="1">
            <a:spLocks noGrp="1"/>
          </p:cNvSpPr>
          <p:nvPr>
            <p:ph type="subTitle" idx="2"/>
          </p:nvPr>
        </p:nvSpPr>
        <p:spPr>
          <a:xfrm>
            <a:off x="151783" y="4236326"/>
            <a:ext cx="11894166" cy="248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r>
              <a:rPr lang="en" sz="2267" b="1" u="sng" dirty="0"/>
              <a:t>School District “</a:t>
            </a:r>
            <a:r>
              <a:rPr lang="en" sz="2267" b="1" i="1" u="sng" dirty="0"/>
              <a:t>DEF</a:t>
            </a:r>
            <a:r>
              <a:rPr lang="en" sz="2267" b="1" u="sng" dirty="0"/>
              <a:t>”</a:t>
            </a:r>
            <a:endParaRPr sz="2267" b="1" u="sng" dirty="0"/>
          </a:p>
          <a:p>
            <a:pPr marL="0" indent="0"/>
            <a:r>
              <a:rPr lang="en" sz="1600" i="1" dirty="0"/>
              <a:t>Assuming not a priority classification under EPA CSB, in a small air district, has existing buses to scrap </a:t>
            </a:r>
          </a:p>
          <a:p>
            <a:pPr marL="0" indent="0"/>
            <a:r>
              <a:rPr lang="en-US" sz="2267" b="1" u="sng" dirty="0"/>
              <a:t>School Buses</a:t>
            </a:r>
            <a:r>
              <a:rPr lang="en-US" sz="2267" dirty="0"/>
              <a:t>: HVIP School Bus Set-Aside, applies for 15 buses, $370K/bus = </a:t>
            </a:r>
            <a:r>
              <a:rPr lang="en-US" sz="2267" b="1" dirty="0">
                <a:solidFill>
                  <a:srgbClr val="005296"/>
                </a:solidFill>
              </a:rPr>
              <a:t>$5,550,000</a:t>
            </a:r>
          </a:p>
          <a:p>
            <a:pPr marL="0" indent="0"/>
            <a:r>
              <a:rPr lang="en" sz="2267" b="1" u="sng" dirty="0"/>
              <a:t>Infrastructure:</a:t>
            </a:r>
            <a:r>
              <a:rPr lang="en" sz="2267" dirty="0"/>
              <a:t> EnergIIZE, applies for 15 chargers* = </a:t>
            </a:r>
            <a:r>
              <a:rPr lang="en" sz="2267" b="1" dirty="0">
                <a:solidFill>
                  <a:srgbClr val="005296"/>
                </a:solidFill>
              </a:rPr>
              <a:t>Up to 75% of eligible costs covered</a:t>
            </a:r>
            <a:endParaRPr sz="2267" b="1" dirty="0">
              <a:solidFill>
                <a:srgbClr val="005296"/>
              </a:solidFill>
            </a:endParaRPr>
          </a:p>
          <a:p>
            <a:pPr marL="0" indent="0"/>
            <a:r>
              <a:rPr lang="en" sz="2267" i="1" dirty="0"/>
              <a:t>	*</a:t>
            </a:r>
            <a:r>
              <a:rPr lang="en" sz="1733" i="1" dirty="0"/>
              <a:t>Chargers, design/engineering, installation</a:t>
            </a:r>
            <a:endParaRPr sz="1733" i="1" dirty="0"/>
          </a:p>
          <a:p>
            <a:pPr marL="0" indent="0"/>
            <a:r>
              <a:rPr lang="en" sz="2267" b="1" u="sng" dirty="0"/>
              <a:t>Utility:</a:t>
            </a:r>
            <a:r>
              <a:rPr lang="en" sz="2267" dirty="0"/>
              <a:t> PG&amp;E EV Fleet = </a:t>
            </a:r>
            <a:r>
              <a:rPr lang="en" sz="2267" b="1" dirty="0">
                <a:solidFill>
                  <a:srgbClr val="005296"/>
                </a:solidFill>
              </a:rPr>
              <a:t>Up to 80% of make-ready costs, up to 50% of eligible charger costs </a:t>
            </a:r>
            <a:endParaRPr sz="2533" b="1" dirty="0">
              <a:solidFill>
                <a:srgbClr val="00529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2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206" name="Google Shape;206;p22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2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22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21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Information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211" name="Google Shape;211;p22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212" name="Google Shape;212;p2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2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2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2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2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2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2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0" name="Google Shape;240;p22"/>
          <p:cNvCxnSpPr/>
          <p:nvPr/>
        </p:nvCxnSpPr>
        <p:spPr>
          <a:xfrm>
            <a:off x="940800" y="342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241" name="Google Shape;241;p22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242" name="Google Shape;242;p2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939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58"/>
          <p:cNvSpPr txBox="1">
            <a:spLocks noGrp="1"/>
          </p:cNvSpPr>
          <p:nvPr>
            <p:ph type="title"/>
          </p:nvPr>
        </p:nvSpPr>
        <p:spPr>
          <a:xfrm>
            <a:off x="1007144" y="847396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Timeline</a:t>
            </a:r>
            <a:endParaRPr dirty="0"/>
          </a:p>
        </p:txBody>
      </p:sp>
      <p:grpSp>
        <p:nvGrpSpPr>
          <p:cNvPr id="1215" name="Google Shape;1215;p58"/>
          <p:cNvGrpSpPr/>
          <p:nvPr/>
        </p:nvGrpSpPr>
        <p:grpSpPr>
          <a:xfrm>
            <a:off x="1381701" y="1789599"/>
            <a:ext cx="1883612" cy="2564616"/>
            <a:chOff x="1036275" y="1121000"/>
            <a:chExt cx="1412709" cy="1923462"/>
          </a:xfrm>
        </p:grpSpPr>
        <p:sp>
          <p:nvSpPr>
            <p:cNvPr id="1216" name="Google Shape;1216;p58"/>
            <p:cNvSpPr/>
            <p:nvPr/>
          </p:nvSpPr>
          <p:spPr>
            <a:xfrm>
              <a:off x="1812795" y="2639054"/>
              <a:ext cx="534944" cy="218918"/>
            </a:xfrm>
            <a:custGeom>
              <a:avLst/>
              <a:gdLst/>
              <a:ahLst/>
              <a:cxnLst/>
              <a:rect l="l" t="t" r="r" b="b"/>
              <a:pathLst>
                <a:path w="17110" h="7002" extrusionOk="0">
                  <a:moveTo>
                    <a:pt x="0" y="1"/>
                  </a:moveTo>
                  <a:lnTo>
                    <a:pt x="2810" y="3501"/>
                  </a:lnTo>
                  <a:lnTo>
                    <a:pt x="0" y="7002"/>
                  </a:lnTo>
                  <a:lnTo>
                    <a:pt x="14300" y="7002"/>
                  </a:lnTo>
                  <a:lnTo>
                    <a:pt x="17110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1742447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1036275" y="1121000"/>
              <a:ext cx="1412709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endParaRPr sz="16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1036275" y="1121000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1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1449454" y="2458524"/>
              <a:ext cx="585969" cy="585937"/>
            </a:xfrm>
            <a:custGeom>
              <a:avLst/>
              <a:gdLst/>
              <a:ahLst/>
              <a:cxnLst/>
              <a:rect l="l" t="t" r="r" b="b"/>
              <a:pathLst>
                <a:path w="18742" h="18741" extrusionOk="0">
                  <a:moveTo>
                    <a:pt x="9371" y="0"/>
                  </a:moveTo>
                  <a:cubicBezTo>
                    <a:pt x="4204" y="0"/>
                    <a:pt x="1" y="4191"/>
                    <a:pt x="1" y="9370"/>
                  </a:cubicBezTo>
                  <a:cubicBezTo>
                    <a:pt x="1" y="14538"/>
                    <a:pt x="4204" y="18741"/>
                    <a:pt x="9371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1524680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65" y="0"/>
                  </a:moveTo>
                  <a:cubicBezTo>
                    <a:pt x="3119" y="0"/>
                    <a:pt x="0" y="3120"/>
                    <a:pt x="0" y="6977"/>
                  </a:cubicBezTo>
                  <a:cubicBezTo>
                    <a:pt x="0" y="10823"/>
                    <a:pt x="3119" y="13954"/>
                    <a:pt x="6965" y="13954"/>
                  </a:cubicBezTo>
                  <a:cubicBezTo>
                    <a:pt x="10823" y="13954"/>
                    <a:pt x="13942" y="10823"/>
                    <a:pt x="13942" y="6977"/>
                  </a:cubicBezTo>
                  <a:cubicBezTo>
                    <a:pt x="13942" y="3120"/>
                    <a:pt x="10823" y="0"/>
                    <a:pt x="6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2" name="Google Shape;1222;p58"/>
            <p:cNvSpPr txBox="1"/>
            <p:nvPr/>
          </p:nvSpPr>
          <p:spPr>
            <a:xfrm>
              <a:off x="1130650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Evaluate Grant(s)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3" name="Google Shape;1223;p58"/>
          <p:cNvGrpSpPr/>
          <p:nvPr/>
        </p:nvGrpSpPr>
        <p:grpSpPr>
          <a:xfrm>
            <a:off x="4388064" y="1789599"/>
            <a:ext cx="1883112" cy="2564616"/>
            <a:chOff x="3291048" y="1121000"/>
            <a:chExt cx="1412334" cy="1923462"/>
          </a:xfrm>
        </p:grpSpPr>
        <p:sp>
          <p:nvSpPr>
            <p:cNvPr id="1224" name="Google Shape;1224;p58"/>
            <p:cNvSpPr/>
            <p:nvPr/>
          </p:nvSpPr>
          <p:spPr>
            <a:xfrm>
              <a:off x="3997219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3291048" y="1121000"/>
              <a:ext cx="1412334" cy="987693"/>
            </a:xfrm>
            <a:custGeom>
              <a:avLst/>
              <a:gdLst/>
              <a:ahLst/>
              <a:cxnLst/>
              <a:rect l="l" t="t" r="r" b="b"/>
              <a:pathLst>
                <a:path w="45173" h="31591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1" y="29206"/>
                  </a:cubicBezTo>
                  <a:lnTo>
                    <a:pt x="19229" y="30206"/>
                  </a:lnTo>
                  <a:cubicBezTo>
                    <a:pt x="20157" y="31129"/>
                    <a:pt x="21369" y="31590"/>
                    <a:pt x="22580" y="31590"/>
                  </a:cubicBezTo>
                  <a:cubicBezTo>
                    <a:pt x="23792" y="31590"/>
                    <a:pt x="25003" y="31129"/>
                    <a:pt x="25932" y="30206"/>
                  </a:cubicBezTo>
                  <a:lnTo>
                    <a:pt x="26920" y="29206"/>
                  </a:lnTo>
                  <a:cubicBezTo>
                    <a:pt x="26968" y="29170"/>
                    <a:pt x="27004" y="29111"/>
                    <a:pt x="27039" y="29063"/>
                  </a:cubicBezTo>
                  <a:lnTo>
                    <a:pt x="37779" y="29063"/>
                  </a:lnTo>
                  <a:cubicBezTo>
                    <a:pt x="41863" y="29063"/>
                    <a:pt x="45172" y="25753"/>
                    <a:pt x="45172" y="21669"/>
                  </a:cubicBez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6" name="Google Shape;1226;p58"/>
            <p:cNvSpPr txBox="1"/>
            <p:nvPr/>
          </p:nvSpPr>
          <p:spPr>
            <a:xfrm>
              <a:off x="3385213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Apply for Grant(s)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7" name="Google Shape;1227;p58"/>
            <p:cNvSpPr/>
            <p:nvPr/>
          </p:nvSpPr>
          <p:spPr>
            <a:xfrm>
              <a:off x="3291048" y="1121000"/>
              <a:ext cx="1412334" cy="336536"/>
            </a:xfrm>
            <a:custGeom>
              <a:avLst/>
              <a:gdLst/>
              <a:ahLst/>
              <a:cxnLst/>
              <a:rect l="l" t="t" r="r" b="b"/>
              <a:pathLst>
                <a:path w="45173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72" y="10763"/>
                  </a:lnTo>
                  <a:lnTo>
                    <a:pt x="45172" y="2846"/>
                  </a:lnTo>
                  <a:cubicBezTo>
                    <a:pt x="45172" y="1274"/>
                    <a:pt x="43899" y="0"/>
                    <a:pt x="423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3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3390067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4072789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3704258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0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3779077" y="2533344"/>
              <a:ext cx="436303" cy="436303"/>
            </a:xfrm>
            <a:custGeom>
              <a:avLst/>
              <a:gdLst/>
              <a:ahLst/>
              <a:cxnLst/>
              <a:rect l="l" t="t" r="r" b="b"/>
              <a:pathLst>
                <a:path w="13955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54" y="10823"/>
                    <a:pt x="13954" y="6977"/>
                  </a:cubicBezTo>
                  <a:cubicBezTo>
                    <a:pt x="13954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232" name="Google Shape;1232;p58"/>
          <p:cNvGrpSpPr/>
          <p:nvPr/>
        </p:nvGrpSpPr>
        <p:grpSpPr>
          <a:xfrm>
            <a:off x="7393927" y="1789599"/>
            <a:ext cx="1883612" cy="2564616"/>
            <a:chOff x="5545445" y="1121000"/>
            <a:chExt cx="1412709" cy="1923462"/>
          </a:xfrm>
        </p:grpSpPr>
        <p:sp>
          <p:nvSpPr>
            <p:cNvPr id="1233" name="Google Shape;1233;p58"/>
            <p:cNvSpPr/>
            <p:nvPr/>
          </p:nvSpPr>
          <p:spPr>
            <a:xfrm>
              <a:off x="5649310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6324591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6251992" y="1996915"/>
              <a:ext cx="31" cy="754581"/>
            </a:xfrm>
            <a:custGeom>
              <a:avLst/>
              <a:gdLst/>
              <a:ahLst/>
              <a:cxnLst/>
              <a:rect l="l" t="t" r="r" b="b"/>
              <a:pathLst>
                <a:path w="1" h="24135" fill="none" extrusionOk="0">
                  <a:moveTo>
                    <a:pt x="0" y="24134"/>
                  </a:moveTo>
                  <a:lnTo>
                    <a:pt x="0" y="0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5545445" y="1121000"/>
              <a:ext cx="1412709" cy="98769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86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406" y="29063"/>
                  </a:cubicBezTo>
                  <a:lnTo>
                    <a:pt x="18122" y="29063"/>
                  </a:lnTo>
                  <a:cubicBezTo>
                    <a:pt x="18169" y="29111"/>
                    <a:pt x="18193" y="29170"/>
                    <a:pt x="18241" y="29206"/>
                  </a:cubicBezTo>
                  <a:lnTo>
                    <a:pt x="19241" y="30206"/>
                  </a:lnTo>
                  <a:cubicBezTo>
                    <a:pt x="20164" y="31129"/>
                    <a:pt x="21375" y="31590"/>
                    <a:pt x="22587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16" y="29111"/>
                    <a:pt x="27051" y="29063"/>
                  </a:cubicBezTo>
                  <a:lnTo>
                    <a:pt x="37791" y="29063"/>
                  </a:lnTo>
                  <a:cubicBezTo>
                    <a:pt x="41875" y="29063"/>
                    <a:pt x="45185" y="25753"/>
                    <a:pt x="45185" y="21669"/>
                  </a:cubicBezTo>
                  <a:lnTo>
                    <a:pt x="45185" y="2846"/>
                  </a:lnTo>
                  <a:cubicBezTo>
                    <a:pt x="45185" y="1274"/>
                    <a:pt x="43911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5545445" y="1121000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5" y="10763"/>
                  </a:lnTo>
                  <a:lnTo>
                    <a:pt x="45185" y="2846"/>
                  </a:lnTo>
                  <a:cubicBezTo>
                    <a:pt x="45185" y="1274"/>
                    <a:pt x="43911" y="0"/>
                    <a:pt x="42339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5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5959030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0" y="18741"/>
                  </a:cubicBezTo>
                  <a:cubicBezTo>
                    <a:pt x="14538" y="18741"/>
                    <a:pt x="18741" y="14538"/>
                    <a:pt x="18741" y="9370"/>
                  </a:cubicBezTo>
                  <a:cubicBezTo>
                    <a:pt x="18741" y="4191"/>
                    <a:pt x="14538" y="0"/>
                    <a:pt x="9370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6033850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43" y="10823"/>
                    <a:pt x="13943" y="6977"/>
                  </a:cubicBezTo>
                  <a:cubicBezTo>
                    <a:pt x="13943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0" name="Google Shape;1240;p58"/>
            <p:cNvSpPr txBox="1"/>
            <p:nvPr/>
          </p:nvSpPr>
          <p:spPr>
            <a:xfrm>
              <a:off x="5639763" y="1457525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TRUCRS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1" name="Google Shape;1241;p58"/>
          <p:cNvGrpSpPr/>
          <p:nvPr/>
        </p:nvGrpSpPr>
        <p:grpSpPr>
          <a:xfrm>
            <a:off x="2884633" y="3572965"/>
            <a:ext cx="1883612" cy="2572088"/>
            <a:chOff x="2163474" y="2458524"/>
            <a:chExt cx="1412709" cy="1929066"/>
          </a:xfrm>
        </p:grpSpPr>
        <p:sp>
          <p:nvSpPr>
            <p:cNvPr id="1242" name="Google Shape;1242;p58"/>
            <p:cNvSpPr/>
            <p:nvPr/>
          </p:nvSpPr>
          <p:spPr>
            <a:xfrm>
              <a:off x="2260242" y="2639054"/>
              <a:ext cx="534944" cy="218918"/>
            </a:xfrm>
            <a:custGeom>
              <a:avLst/>
              <a:gdLst/>
              <a:ahLst/>
              <a:cxnLst/>
              <a:rect l="l" t="t" r="r" b="b"/>
              <a:pathLst>
                <a:path w="17110" h="7002" extrusionOk="0">
                  <a:moveTo>
                    <a:pt x="1" y="1"/>
                  </a:moveTo>
                  <a:lnTo>
                    <a:pt x="2811" y="3501"/>
                  </a:lnTo>
                  <a:lnTo>
                    <a:pt x="1" y="7002"/>
                  </a:lnTo>
                  <a:lnTo>
                    <a:pt x="14300" y="7002"/>
                  </a:lnTo>
                  <a:lnTo>
                    <a:pt x="17110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2942589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2870021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2163474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8" y="0"/>
                  </a:moveTo>
                  <a:cubicBezTo>
                    <a:pt x="21387" y="0"/>
                    <a:pt x="20175" y="464"/>
                    <a:pt x="19253" y="1393"/>
                  </a:cubicBezTo>
                  <a:lnTo>
                    <a:pt x="18252" y="2381"/>
                  </a:lnTo>
                  <a:cubicBezTo>
                    <a:pt x="18205" y="2429"/>
                    <a:pt x="18181" y="2477"/>
                    <a:pt x="18133" y="2524"/>
                  </a:cubicBezTo>
                  <a:lnTo>
                    <a:pt x="7406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8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1" y="2524"/>
                  </a:cubicBezTo>
                  <a:lnTo>
                    <a:pt x="27063" y="2524"/>
                  </a:lnTo>
                  <a:cubicBezTo>
                    <a:pt x="27027" y="2477"/>
                    <a:pt x="26992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2163474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2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2577028" y="2458524"/>
              <a:ext cx="585969" cy="585937"/>
            </a:xfrm>
            <a:custGeom>
              <a:avLst/>
              <a:gdLst/>
              <a:ahLst/>
              <a:cxnLst/>
              <a:rect l="l" t="t" r="r" b="b"/>
              <a:pathLst>
                <a:path w="18742" h="18741" extrusionOk="0">
                  <a:moveTo>
                    <a:pt x="9371" y="0"/>
                  </a:moveTo>
                  <a:cubicBezTo>
                    <a:pt x="4192" y="0"/>
                    <a:pt x="1" y="4191"/>
                    <a:pt x="1" y="9370"/>
                  </a:cubicBezTo>
                  <a:cubicBezTo>
                    <a:pt x="1" y="14538"/>
                    <a:pt x="4192" y="18741"/>
                    <a:pt x="9371" y="18741"/>
                  </a:cubicBezTo>
                  <a:cubicBezTo>
                    <a:pt x="14539" y="18741"/>
                    <a:pt x="18741" y="14538"/>
                    <a:pt x="18741" y="9370"/>
                  </a:cubicBezTo>
                  <a:cubicBezTo>
                    <a:pt x="18741" y="4191"/>
                    <a:pt x="14539" y="0"/>
                    <a:pt x="937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2651878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77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77" y="13954"/>
                  </a:cubicBezTo>
                  <a:cubicBezTo>
                    <a:pt x="10823" y="13954"/>
                    <a:pt x="13942" y="10823"/>
                    <a:pt x="13942" y="6977"/>
                  </a:cubicBezTo>
                  <a:cubicBezTo>
                    <a:pt x="13942" y="3120"/>
                    <a:pt x="10823" y="0"/>
                    <a:pt x="6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2859953" y="2666974"/>
              <a:ext cx="13819" cy="23480"/>
            </a:xfrm>
            <a:custGeom>
              <a:avLst/>
              <a:gdLst/>
              <a:ahLst/>
              <a:cxnLst/>
              <a:rect l="l" t="t" r="r" b="b"/>
              <a:pathLst>
                <a:path w="442" h="751" extrusionOk="0">
                  <a:moveTo>
                    <a:pt x="227" y="1"/>
                  </a:moveTo>
                  <a:cubicBezTo>
                    <a:pt x="96" y="1"/>
                    <a:pt x="1" y="96"/>
                    <a:pt x="1" y="227"/>
                  </a:cubicBezTo>
                  <a:lnTo>
                    <a:pt x="1" y="524"/>
                  </a:lnTo>
                  <a:cubicBezTo>
                    <a:pt x="1" y="644"/>
                    <a:pt x="96" y="751"/>
                    <a:pt x="227" y="751"/>
                  </a:cubicBezTo>
                  <a:cubicBezTo>
                    <a:pt x="346" y="751"/>
                    <a:pt x="441" y="644"/>
                    <a:pt x="441" y="524"/>
                  </a:cubicBezTo>
                  <a:lnTo>
                    <a:pt x="441" y="227"/>
                  </a:lnTo>
                  <a:cubicBezTo>
                    <a:pt x="441" y="96"/>
                    <a:pt x="346" y="1"/>
                    <a:pt x="2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2859953" y="2815894"/>
              <a:ext cx="13819" cy="23480"/>
            </a:xfrm>
            <a:custGeom>
              <a:avLst/>
              <a:gdLst/>
              <a:ahLst/>
              <a:cxnLst/>
              <a:rect l="l" t="t" r="r" b="b"/>
              <a:pathLst>
                <a:path w="442" h="751" extrusionOk="0">
                  <a:moveTo>
                    <a:pt x="227" y="0"/>
                  </a:moveTo>
                  <a:cubicBezTo>
                    <a:pt x="96" y="0"/>
                    <a:pt x="1" y="95"/>
                    <a:pt x="1" y="226"/>
                  </a:cubicBezTo>
                  <a:lnTo>
                    <a:pt x="1" y="524"/>
                  </a:lnTo>
                  <a:cubicBezTo>
                    <a:pt x="1" y="643"/>
                    <a:pt x="96" y="750"/>
                    <a:pt x="227" y="750"/>
                  </a:cubicBezTo>
                  <a:cubicBezTo>
                    <a:pt x="346" y="750"/>
                    <a:pt x="441" y="643"/>
                    <a:pt x="441" y="524"/>
                  </a:cubicBezTo>
                  <a:lnTo>
                    <a:pt x="441" y="226"/>
                  </a:lnTo>
                  <a:cubicBezTo>
                    <a:pt x="441" y="95"/>
                    <a:pt x="346" y="0"/>
                    <a:pt x="227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2933303" y="2741418"/>
              <a:ext cx="23105" cy="18665"/>
            </a:xfrm>
            <a:custGeom>
              <a:avLst/>
              <a:gdLst/>
              <a:ahLst/>
              <a:cxnLst/>
              <a:rect l="l" t="t" r="r" b="b"/>
              <a:pathLst>
                <a:path w="739" h="597" extrusionOk="0">
                  <a:moveTo>
                    <a:pt x="262" y="1"/>
                  </a:moveTo>
                  <a:cubicBezTo>
                    <a:pt x="119" y="1"/>
                    <a:pt x="0" y="156"/>
                    <a:pt x="0" y="299"/>
                  </a:cubicBezTo>
                  <a:cubicBezTo>
                    <a:pt x="0" y="441"/>
                    <a:pt x="119" y="596"/>
                    <a:pt x="262" y="596"/>
                  </a:cubicBezTo>
                  <a:lnTo>
                    <a:pt x="488" y="596"/>
                  </a:lnTo>
                  <a:cubicBezTo>
                    <a:pt x="631" y="596"/>
                    <a:pt x="738" y="441"/>
                    <a:pt x="738" y="299"/>
                  </a:cubicBezTo>
                  <a:cubicBezTo>
                    <a:pt x="738" y="156"/>
                    <a:pt x="631" y="1"/>
                    <a:pt x="488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2783633" y="2741418"/>
              <a:ext cx="23136" cy="18665"/>
            </a:xfrm>
            <a:custGeom>
              <a:avLst/>
              <a:gdLst/>
              <a:ahLst/>
              <a:cxnLst/>
              <a:rect l="l" t="t" r="r" b="b"/>
              <a:pathLst>
                <a:path w="740" h="597" extrusionOk="0">
                  <a:moveTo>
                    <a:pt x="251" y="1"/>
                  </a:moveTo>
                  <a:cubicBezTo>
                    <a:pt x="108" y="1"/>
                    <a:pt x="1" y="156"/>
                    <a:pt x="1" y="299"/>
                  </a:cubicBezTo>
                  <a:cubicBezTo>
                    <a:pt x="1" y="441"/>
                    <a:pt x="108" y="596"/>
                    <a:pt x="251" y="596"/>
                  </a:cubicBezTo>
                  <a:lnTo>
                    <a:pt x="477" y="596"/>
                  </a:lnTo>
                  <a:cubicBezTo>
                    <a:pt x="620" y="596"/>
                    <a:pt x="739" y="441"/>
                    <a:pt x="739" y="299"/>
                  </a:cubicBezTo>
                  <a:cubicBezTo>
                    <a:pt x="739" y="156"/>
                    <a:pt x="620" y="1"/>
                    <a:pt x="47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3" name="Google Shape;1253;p58"/>
            <p:cNvSpPr txBox="1"/>
            <p:nvPr/>
          </p:nvSpPr>
          <p:spPr>
            <a:xfrm>
              <a:off x="2254850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Review with CBO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4" name="Google Shape;1254;p58"/>
          <p:cNvGrpSpPr/>
          <p:nvPr/>
        </p:nvGrpSpPr>
        <p:grpSpPr>
          <a:xfrm>
            <a:off x="5890995" y="3572965"/>
            <a:ext cx="1883612" cy="2572088"/>
            <a:chOff x="4418246" y="2458524"/>
            <a:chExt cx="1412709" cy="1929066"/>
          </a:xfrm>
        </p:grpSpPr>
        <p:sp>
          <p:nvSpPr>
            <p:cNvPr id="1255" name="Google Shape;1255;p58"/>
            <p:cNvSpPr/>
            <p:nvPr/>
          </p:nvSpPr>
          <p:spPr>
            <a:xfrm>
              <a:off x="4520236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6" name="Google Shape;1256;p58"/>
            <p:cNvSpPr/>
            <p:nvPr/>
          </p:nvSpPr>
          <p:spPr>
            <a:xfrm>
              <a:off x="5201833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799" y="3501"/>
                  </a:lnTo>
                  <a:lnTo>
                    <a:pt x="1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5124418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0" y="1"/>
                  </a:moveTo>
                  <a:lnTo>
                    <a:pt x="0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4418246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597" y="0"/>
                  </a:moveTo>
                  <a:cubicBezTo>
                    <a:pt x="21384" y="0"/>
                    <a:pt x="20169" y="464"/>
                    <a:pt x="19241" y="1393"/>
                  </a:cubicBezTo>
                  <a:lnTo>
                    <a:pt x="18253" y="2381"/>
                  </a:lnTo>
                  <a:cubicBezTo>
                    <a:pt x="18205" y="2429"/>
                    <a:pt x="18169" y="2477"/>
                    <a:pt x="18134" y="2524"/>
                  </a:cubicBezTo>
                  <a:lnTo>
                    <a:pt x="7394" y="2524"/>
                  </a:lnTo>
                  <a:cubicBezTo>
                    <a:pt x="3310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74" y="31599"/>
                    <a:pt x="2858" y="31599"/>
                  </a:cubicBezTo>
                  <a:lnTo>
                    <a:pt x="42327" y="31599"/>
                  </a:lnTo>
                  <a:cubicBezTo>
                    <a:pt x="43899" y="31599"/>
                    <a:pt x="45185" y="30325"/>
                    <a:pt x="45185" y="28742"/>
                  </a:cubicBezTo>
                  <a:lnTo>
                    <a:pt x="45185" y="9930"/>
                  </a:lnTo>
                  <a:cubicBezTo>
                    <a:pt x="45185" y="5846"/>
                    <a:pt x="41863" y="2524"/>
                    <a:pt x="37779" y="2524"/>
                  </a:cubicBezTo>
                  <a:lnTo>
                    <a:pt x="27051" y="2524"/>
                  </a:lnTo>
                  <a:cubicBezTo>
                    <a:pt x="27016" y="2477"/>
                    <a:pt x="26980" y="2429"/>
                    <a:pt x="26944" y="2381"/>
                  </a:cubicBezTo>
                  <a:lnTo>
                    <a:pt x="25944" y="1393"/>
                  </a:lnTo>
                  <a:cubicBezTo>
                    <a:pt x="25021" y="464"/>
                    <a:pt x="23810" y="0"/>
                    <a:pt x="2259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4418246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74" y="10764"/>
                    <a:pt x="2846" y="10764"/>
                  </a:cubicBezTo>
                  <a:lnTo>
                    <a:pt x="42327" y="10764"/>
                  </a:lnTo>
                  <a:cubicBezTo>
                    <a:pt x="43911" y="10764"/>
                    <a:pt x="45185" y="9490"/>
                    <a:pt x="45185" y="7919"/>
                  </a:cubicBezTo>
                  <a:lnTo>
                    <a:pt x="45185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4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4831457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0" y="0"/>
                  </a:moveTo>
                  <a:cubicBezTo>
                    <a:pt x="4203" y="0"/>
                    <a:pt x="0" y="4191"/>
                    <a:pt x="0" y="9370"/>
                  </a:cubicBezTo>
                  <a:cubicBezTo>
                    <a:pt x="0" y="14538"/>
                    <a:pt x="4203" y="18741"/>
                    <a:pt x="9370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4906651" y="2533344"/>
              <a:ext cx="435928" cy="436303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6965" y="0"/>
                  </a:moveTo>
                  <a:cubicBezTo>
                    <a:pt x="3120" y="0"/>
                    <a:pt x="0" y="3120"/>
                    <a:pt x="0" y="6977"/>
                  </a:cubicBezTo>
                  <a:cubicBezTo>
                    <a:pt x="0" y="10823"/>
                    <a:pt x="3120" y="13954"/>
                    <a:pt x="6965" y="13954"/>
                  </a:cubicBezTo>
                  <a:cubicBezTo>
                    <a:pt x="10823" y="13954"/>
                    <a:pt x="13943" y="10823"/>
                    <a:pt x="13943" y="6977"/>
                  </a:cubicBezTo>
                  <a:cubicBezTo>
                    <a:pt x="13943" y="3120"/>
                    <a:pt x="10823" y="0"/>
                    <a:pt x="6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2" name="Google Shape;1262;p58"/>
            <p:cNvSpPr txBox="1"/>
            <p:nvPr/>
          </p:nvSpPr>
          <p:spPr>
            <a:xfrm>
              <a:off x="4511488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Board Approval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63" name="Google Shape;1263;p58"/>
          <p:cNvGrpSpPr/>
          <p:nvPr/>
        </p:nvGrpSpPr>
        <p:grpSpPr>
          <a:xfrm>
            <a:off x="8897365" y="3572965"/>
            <a:ext cx="1915912" cy="2572088"/>
            <a:chOff x="6670799" y="2458524"/>
            <a:chExt cx="1436934" cy="1929066"/>
          </a:xfrm>
        </p:grpSpPr>
        <p:sp>
          <p:nvSpPr>
            <p:cNvPr id="1264" name="Google Shape;1264;p58"/>
            <p:cNvSpPr/>
            <p:nvPr/>
          </p:nvSpPr>
          <p:spPr>
            <a:xfrm>
              <a:off x="7573133" y="2639054"/>
              <a:ext cx="534600" cy="218918"/>
            </a:xfrm>
            <a:custGeom>
              <a:avLst/>
              <a:gdLst/>
              <a:ahLst/>
              <a:cxnLst/>
              <a:rect l="l" t="t" r="r" b="b"/>
              <a:pathLst>
                <a:path w="17099" h="7002" extrusionOk="0">
                  <a:moveTo>
                    <a:pt x="1" y="1"/>
                  </a:moveTo>
                  <a:lnTo>
                    <a:pt x="2811" y="3501"/>
                  </a:lnTo>
                  <a:lnTo>
                    <a:pt x="1" y="7002"/>
                  </a:lnTo>
                  <a:lnTo>
                    <a:pt x="14300" y="7002"/>
                  </a:lnTo>
                  <a:lnTo>
                    <a:pt x="17098" y="3501"/>
                  </a:lnTo>
                  <a:lnTo>
                    <a:pt x="14300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6772038" y="2639054"/>
              <a:ext cx="534569" cy="218918"/>
            </a:xfrm>
            <a:custGeom>
              <a:avLst/>
              <a:gdLst/>
              <a:ahLst/>
              <a:cxnLst/>
              <a:rect l="l" t="t" r="r" b="b"/>
              <a:pathLst>
                <a:path w="17098" h="7002" extrusionOk="0">
                  <a:moveTo>
                    <a:pt x="0" y="1"/>
                  </a:moveTo>
                  <a:lnTo>
                    <a:pt x="2798" y="3501"/>
                  </a:lnTo>
                  <a:lnTo>
                    <a:pt x="0" y="7002"/>
                  </a:lnTo>
                  <a:lnTo>
                    <a:pt x="14288" y="7002"/>
                  </a:lnTo>
                  <a:lnTo>
                    <a:pt x="17098" y="3501"/>
                  </a:lnTo>
                  <a:lnTo>
                    <a:pt x="14288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7379191" y="2757051"/>
              <a:ext cx="31" cy="754206"/>
            </a:xfrm>
            <a:custGeom>
              <a:avLst/>
              <a:gdLst/>
              <a:ahLst/>
              <a:cxnLst/>
              <a:rect l="l" t="t" r="r" b="b"/>
              <a:pathLst>
                <a:path w="1" h="24123" fill="none" extrusionOk="0">
                  <a:moveTo>
                    <a:pt x="1" y="1"/>
                  </a:moveTo>
                  <a:lnTo>
                    <a:pt x="1" y="24123"/>
                  </a:lnTo>
                </a:path>
              </a:pathLst>
            </a:custGeom>
            <a:noFill/>
            <a:ln w="17850" cap="rnd" cmpd="sng">
              <a:solidFill>
                <a:srgbClr val="9DB6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6670799" y="3399597"/>
              <a:ext cx="1412709" cy="987974"/>
            </a:xfrm>
            <a:custGeom>
              <a:avLst/>
              <a:gdLst/>
              <a:ahLst/>
              <a:cxnLst/>
              <a:rect l="l" t="t" r="r" b="b"/>
              <a:pathLst>
                <a:path w="45185" h="31600" extrusionOk="0">
                  <a:moveTo>
                    <a:pt x="22600" y="0"/>
                  </a:moveTo>
                  <a:cubicBezTo>
                    <a:pt x="21387" y="0"/>
                    <a:pt x="20175" y="464"/>
                    <a:pt x="19252" y="1393"/>
                  </a:cubicBezTo>
                  <a:lnTo>
                    <a:pt x="18264" y="2381"/>
                  </a:lnTo>
                  <a:cubicBezTo>
                    <a:pt x="18217" y="2429"/>
                    <a:pt x="18181" y="2477"/>
                    <a:pt x="18145" y="2524"/>
                  </a:cubicBezTo>
                  <a:lnTo>
                    <a:pt x="7406" y="2524"/>
                  </a:lnTo>
                  <a:cubicBezTo>
                    <a:pt x="3322" y="2524"/>
                    <a:pt x="0" y="5846"/>
                    <a:pt x="0" y="9930"/>
                  </a:cubicBezTo>
                  <a:lnTo>
                    <a:pt x="0" y="28742"/>
                  </a:lnTo>
                  <a:cubicBezTo>
                    <a:pt x="0" y="30325"/>
                    <a:pt x="1286" y="31599"/>
                    <a:pt x="2857" y="31599"/>
                  </a:cubicBezTo>
                  <a:lnTo>
                    <a:pt x="42327" y="31599"/>
                  </a:lnTo>
                  <a:cubicBezTo>
                    <a:pt x="43910" y="31599"/>
                    <a:pt x="45184" y="30325"/>
                    <a:pt x="45184" y="28742"/>
                  </a:cubicBezTo>
                  <a:lnTo>
                    <a:pt x="45184" y="9930"/>
                  </a:lnTo>
                  <a:cubicBezTo>
                    <a:pt x="45184" y="5846"/>
                    <a:pt x="41874" y="2524"/>
                    <a:pt x="37790" y="2524"/>
                  </a:cubicBezTo>
                  <a:lnTo>
                    <a:pt x="27063" y="2524"/>
                  </a:lnTo>
                  <a:cubicBezTo>
                    <a:pt x="27027" y="2477"/>
                    <a:pt x="26991" y="2429"/>
                    <a:pt x="26944" y="2381"/>
                  </a:cubicBezTo>
                  <a:lnTo>
                    <a:pt x="25956" y="1393"/>
                  </a:lnTo>
                  <a:cubicBezTo>
                    <a:pt x="25027" y="464"/>
                    <a:pt x="23812" y="0"/>
                    <a:pt x="2260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6670799" y="4051022"/>
              <a:ext cx="1412709" cy="336568"/>
            </a:xfrm>
            <a:custGeom>
              <a:avLst/>
              <a:gdLst/>
              <a:ahLst/>
              <a:cxnLst/>
              <a:rect l="l" t="t" r="r" b="b"/>
              <a:pathLst>
                <a:path w="45185" h="10765" extrusionOk="0">
                  <a:moveTo>
                    <a:pt x="0" y="1"/>
                  </a:moveTo>
                  <a:lnTo>
                    <a:pt x="0" y="7919"/>
                  </a:lnTo>
                  <a:cubicBezTo>
                    <a:pt x="0" y="9490"/>
                    <a:pt x="1286" y="10764"/>
                    <a:pt x="2857" y="10764"/>
                  </a:cubicBezTo>
                  <a:lnTo>
                    <a:pt x="42339" y="10764"/>
                  </a:lnTo>
                  <a:cubicBezTo>
                    <a:pt x="43910" y="10764"/>
                    <a:pt x="45184" y="9490"/>
                    <a:pt x="45184" y="7919"/>
                  </a:cubicBezTo>
                  <a:lnTo>
                    <a:pt x="4518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133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Step 6</a:t>
              </a:r>
              <a:endParaRPr sz="2133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7086229" y="2458524"/>
              <a:ext cx="585937" cy="585937"/>
            </a:xfrm>
            <a:custGeom>
              <a:avLst/>
              <a:gdLst/>
              <a:ahLst/>
              <a:cxnLst/>
              <a:rect l="l" t="t" r="r" b="b"/>
              <a:pathLst>
                <a:path w="18741" h="18741" extrusionOk="0">
                  <a:moveTo>
                    <a:pt x="9371" y="0"/>
                  </a:moveTo>
                  <a:cubicBezTo>
                    <a:pt x="4191" y="0"/>
                    <a:pt x="0" y="4191"/>
                    <a:pt x="0" y="9370"/>
                  </a:cubicBezTo>
                  <a:cubicBezTo>
                    <a:pt x="0" y="14538"/>
                    <a:pt x="4191" y="18741"/>
                    <a:pt x="9371" y="18741"/>
                  </a:cubicBezTo>
                  <a:cubicBezTo>
                    <a:pt x="14550" y="18741"/>
                    <a:pt x="18741" y="14538"/>
                    <a:pt x="18741" y="9370"/>
                  </a:cubicBezTo>
                  <a:cubicBezTo>
                    <a:pt x="18741" y="4191"/>
                    <a:pt x="14550" y="0"/>
                    <a:pt x="9371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70" name="Google Shape;1270;p58"/>
            <p:cNvSpPr/>
            <p:nvPr/>
          </p:nvSpPr>
          <p:spPr>
            <a:xfrm>
              <a:off x="7161048" y="2533344"/>
              <a:ext cx="436303" cy="436303"/>
            </a:xfrm>
            <a:custGeom>
              <a:avLst/>
              <a:gdLst/>
              <a:ahLst/>
              <a:cxnLst/>
              <a:rect l="l" t="t" r="r" b="b"/>
              <a:pathLst>
                <a:path w="13955" h="13955" extrusionOk="0">
                  <a:moveTo>
                    <a:pt x="6978" y="0"/>
                  </a:moveTo>
                  <a:cubicBezTo>
                    <a:pt x="3120" y="0"/>
                    <a:pt x="1" y="3120"/>
                    <a:pt x="1" y="6977"/>
                  </a:cubicBezTo>
                  <a:cubicBezTo>
                    <a:pt x="1" y="10823"/>
                    <a:pt x="3120" y="13954"/>
                    <a:pt x="6978" y="13954"/>
                  </a:cubicBezTo>
                  <a:cubicBezTo>
                    <a:pt x="10823" y="13954"/>
                    <a:pt x="13955" y="10823"/>
                    <a:pt x="13955" y="6977"/>
                  </a:cubicBezTo>
                  <a:cubicBezTo>
                    <a:pt x="13955" y="3120"/>
                    <a:pt x="10823" y="0"/>
                    <a:pt x="6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71" name="Google Shape;1271;p58"/>
            <p:cNvSpPr txBox="1"/>
            <p:nvPr/>
          </p:nvSpPr>
          <p:spPr>
            <a:xfrm>
              <a:off x="6770338" y="3504600"/>
              <a:ext cx="12240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Gather Information</a:t>
              </a:r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72" name="Google Shape;1272;p58"/>
          <p:cNvSpPr/>
          <p:nvPr/>
        </p:nvSpPr>
        <p:spPr>
          <a:xfrm>
            <a:off x="3665661" y="3717072"/>
            <a:ext cx="322032" cy="48968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73" name="Google Shape;1273;p58"/>
          <p:cNvGrpSpPr/>
          <p:nvPr/>
        </p:nvGrpSpPr>
        <p:grpSpPr>
          <a:xfrm>
            <a:off x="9677905" y="3756204"/>
            <a:ext cx="417468" cy="411433"/>
            <a:chOff x="946175" y="3619500"/>
            <a:chExt cx="296975" cy="293825"/>
          </a:xfrm>
        </p:grpSpPr>
        <p:sp>
          <p:nvSpPr>
            <p:cNvPr id="1274" name="Google Shape;1274;p58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0" name="Google Shape;1280;p58"/>
          <p:cNvGrpSpPr/>
          <p:nvPr/>
        </p:nvGrpSpPr>
        <p:grpSpPr>
          <a:xfrm>
            <a:off x="2114764" y="3756186"/>
            <a:ext cx="417472" cy="411449"/>
            <a:chOff x="-1182750" y="3962900"/>
            <a:chExt cx="294575" cy="291450"/>
          </a:xfrm>
        </p:grpSpPr>
        <p:sp>
          <p:nvSpPr>
            <p:cNvPr id="1281" name="Google Shape;1281;p58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" name="Google Shape;1284;p58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" name="Google Shape;1285;p58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8" name="Google Shape;1288;p58"/>
          <p:cNvGrpSpPr/>
          <p:nvPr/>
        </p:nvGrpSpPr>
        <p:grpSpPr>
          <a:xfrm>
            <a:off x="5181337" y="3717073"/>
            <a:ext cx="417457" cy="489691"/>
            <a:chOff x="-6690625" y="3631325"/>
            <a:chExt cx="307225" cy="292225"/>
          </a:xfrm>
        </p:grpSpPr>
        <p:sp>
          <p:nvSpPr>
            <p:cNvPr id="1289" name="Google Shape;1289;p58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" name="Google Shape;1290;p58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" name="Google Shape;1291;p58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58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" name="Google Shape;1293;p58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4" name="Google Shape;1294;p58"/>
          <p:cNvGrpSpPr/>
          <p:nvPr/>
        </p:nvGrpSpPr>
        <p:grpSpPr>
          <a:xfrm>
            <a:off x="6623823" y="3677929"/>
            <a:ext cx="417464" cy="489689"/>
            <a:chOff x="-63679950" y="4093450"/>
            <a:chExt cx="320600" cy="317650"/>
          </a:xfrm>
        </p:grpSpPr>
        <p:sp>
          <p:nvSpPr>
            <p:cNvPr id="1295" name="Google Shape;1295;p58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6" name="Google Shape;1296;p58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" name="Google Shape;1297;p58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8" name="Google Shape;1298;p58"/>
          <p:cNvSpPr/>
          <p:nvPr/>
        </p:nvSpPr>
        <p:spPr>
          <a:xfrm>
            <a:off x="8088125" y="3715263"/>
            <a:ext cx="495713" cy="493299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58"/>
          <p:cNvSpPr txBox="1">
            <a:spLocks noGrp="1"/>
          </p:cNvSpPr>
          <p:nvPr>
            <p:ph type="title"/>
          </p:nvPr>
        </p:nvSpPr>
        <p:spPr>
          <a:xfrm>
            <a:off x="1007143" y="1067733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2" name="Google Shape;1081;p55">
            <a:extLst>
              <a:ext uri="{FF2B5EF4-FFF2-40B4-BE49-F238E27FC236}">
                <a16:creationId xmlns:a16="http://schemas.microsoft.com/office/drawing/2014/main" id="{CDF1AE25-16AF-65D3-866E-8AB19C26A4D5}"/>
              </a:ext>
            </a:extLst>
          </p:cNvPr>
          <p:cNvSpPr txBox="1">
            <a:spLocks/>
          </p:cNvSpPr>
          <p:nvPr/>
        </p:nvSpPr>
        <p:spPr>
          <a:xfrm>
            <a:off x="2825525" y="2639404"/>
            <a:ext cx="6635237" cy="33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052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Cary Welsh, Sr. Program Manager</a:t>
            </a: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cwelsh@trccompanies.com</a:t>
            </a:r>
            <a:r>
              <a:rPr lang="en-US" sz="2400" dirty="0"/>
              <a:t> - 424.280.2772 </a:t>
            </a:r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http://gladstein.org</a:t>
            </a:r>
            <a:endParaRPr lang="en-US" sz="2667" dirty="0"/>
          </a:p>
          <a:p>
            <a:pPr marL="0" indent="0"/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417051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TRUCRS</a:t>
            </a:r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body" idx="1"/>
          </p:nvPr>
        </p:nvSpPr>
        <p:spPr>
          <a:xfrm>
            <a:off x="242467" y="1357067"/>
            <a:ext cx="12076400" cy="47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507987">
              <a:buSzPts val="2400"/>
              <a:buFont typeface="Roboto"/>
              <a:buChar char="●"/>
            </a:pPr>
            <a:r>
              <a:rPr lang="en" sz="3600"/>
              <a:t>Annual Review</a:t>
            </a:r>
            <a:endParaRPr sz="3600"/>
          </a:p>
          <a:p>
            <a:pPr indent="-533387">
              <a:buSzPts val="2700"/>
            </a:pPr>
            <a:r>
              <a:rPr lang="en" sz="3600"/>
              <a:t>Every New Bus (Diesel greater than 14,000 lbs GVWR)</a:t>
            </a:r>
            <a:endParaRPr sz="3600"/>
          </a:p>
          <a:p>
            <a:pPr indent="-533387">
              <a:buSzPts val="2700"/>
            </a:pPr>
            <a:r>
              <a:rPr lang="en" sz="3600" u="sng">
                <a:solidFill>
                  <a:schemeClr val="hlink"/>
                </a:solidFill>
                <a:hlinkClick r:id="rId3"/>
              </a:rPr>
              <a:t>Compliance Status Certificate</a:t>
            </a:r>
            <a:endParaRPr sz="3600"/>
          </a:p>
          <a:p>
            <a:pPr marL="0" indent="0">
              <a:buNone/>
            </a:pPr>
            <a:endParaRPr sz="4133"/>
          </a:p>
        </p:txBody>
      </p:sp>
      <p:pic>
        <p:nvPicPr>
          <p:cNvPr id="256" name="Google Shape;2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901" y="3591467"/>
            <a:ext cx="109855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02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TRUCRS Certification </a:t>
            </a:r>
            <a:endParaRPr/>
          </a:p>
        </p:txBody>
      </p:sp>
      <p:pic>
        <p:nvPicPr>
          <p:cNvPr id="262" name="Google Shape;2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434" y="1529933"/>
            <a:ext cx="6695124" cy="5094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24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5"/>
          <p:cNvGrpSpPr/>
          <p:nvPr/>
        </p:nvGrpSpPr>
        <p:grpSpPr>
          <a:xfrm>
            <a:off x="358985" y="1018032"/>
            <a:ext cx="3182400" cy="3182400"/>
            <a:chOff x="269239" y="624399"/>
            <a:chExt cx="2386800" cy="2386800"/>
          </a:xfrm>
        </p:grpSpPr>
        <p:sp>
          <p:nvSpPr>
            <p:cNvPr id="268" name="Google Shape;268;p25"/>
            <p:cNvSpPr/>
            <p:nvPr/>
          </p:nvSpPr>
          <p:spPr>
            <a:xfrm rot="-1970538">
              <a:off x="599418" y="954577"/>
              <a:ext cx="1726444" cy="1726444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 rot="-1969931">
              <a:off x="929754" y="1027196"/>
              <a:ext cx="127817" cy="12781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5"/>
          <p:cNvSpPr/>
          <p:nvPr/>
        </p:nvSpPr>
        <p:spPr>
          <a:xfrm>
            <a:off x="995385" y="1654432"/>
            <a:ext cx="1909600" cy="190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5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21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How to Prepare</a:t>
            </a:r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 idx="2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grpSp>
        <p:nvGrpSpPr>
          <p:cNvPr id="273" name="Google Shape;273;p25"/>
          <p:cNvGrpSpPr/>
          <p:nvPr/>
        </p:nvGrpSpPr>
        <p:grpSpPr>
          <a:xfrm>
            <a:off x="6822767" y="1431752"/>
            <a:ext cx="3443200" cy="385800"/>
            <a:chOff x="6967625" y="394825"/>
            <a:chExt cx="2582400" cy="289350"/>
          </a:xfrm>
        </p:grpSpPr>
        <p:sp>
          <p:nvSpPr>
            <p:cNvPr id="274" name="Google Shape;274;p25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5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5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5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5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5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5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5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5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5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5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5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5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5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5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5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5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5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5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5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5"/>
            <p:cNvSpPr/>
            <p:nvPr/>
          </p:nvSpPr>
          <p:spPr>
            <a:xfrm rot="-5400000">
              <a:off x="9063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5"/>
            <p:cNvSpPr/>
            <p:nvPr/>
          </p:nvSpPr>
          <p:spPr>
            <a:xfrm rot="-5400000">
              <a:off x="9063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5"/>
            <p:cNvSpPr/>
            <p:nvPr/>
          </p:nvSpPr>
          <p:spPr>
            <a:xfrm rot="-5400000">
              <a:off x="9253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5"/>
            <p:cNvSpPr/>
            <p:nvPr/>
          </p:nvSpPr>
          <p:spPr>
            <a:xfrm rot="-5400000">
              <a:off x="9253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5"/>
            <p:cNvSpPr/>
            <p:nvPr/>
          </p:nvSpPr>
          <p:spPr>
            <a:xfrm rot="-5400000">
              <a:off x="9444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5"/>
            <p:cNvSpPr/>
            <p:nvPr/>
          </p:nvSpPr>
          <p:spPr>
            <a:xfrm rot="-5400000">
              <a:off x="9444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02" name="Google Shape;302;p25"/>
          <p:cNvCxnSpPr/>
          <p:nvPr/>
        </p:nvCxnSpPr>
        <p:spPr>
          <a:xfrm>
            <a:off x="940800" y="342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303" name="Google Shape;303;p25"/>
          <p:cNvGrpSpPr/>
          <p:nvPr/>
        </p:nvGrpSpPr>
        <p:grpSpPr>
          <a:xfrm rot="5400000">
            <a:off x="10789417" y="5494152"/>
            <a:ext cx="903200" cy="385800"/>
            <a:chOff x="7539125" y="394825"/>
            <a:chExt cx="677400" cy="289350"/>
          </a:xfrm>
        </p:grpSpPr>
        <p:sp>
          <p:nvSpPr>
            <p:cNvPr id="304" name="Google Shape;304;p25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5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5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5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5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90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Data - Track Grants</a:t>
            </a:r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subTitle" idx="2"/>
          </p:nvPr>
        </p:nvSpPr>
        <p:spPr>
          <a:xfrm>
            <a:off x="950967" y="2111467"/>
            <a:ext cx="7712400" cy="398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50320">
              <a:buSzPts val="2900"/>
              <a:buChar char="●"/>
            </a:pPr>
            <a:r>
              <a:rPr lang="en" sz="3867"/>
              <a:t>Track</a:t>
            </a:r>
            <a:endParaRPr sz="3867"/>
          </a:p>
          <a:p>
            <a:pPr marL="1219170" lvl="1" indent="-550320" algn="l">
              <a:buSzPts val="2900"/>
              <a:buChar char="○"/>
            </a:pPr>
            <a:r>
              <a:rPr lang="en" sz="3867"/>
              <a:t>What have you applied for:</a:t>
            </a:r>
            <a:endParaRPr sz="3867"/>
          </a:p>
          <a:p>
            <a:pPr marL="1219170" lvl="1" indent="-550320" algn="l">
              <a:buSzPts val="2900"/>
              <a:buChar char="○"/>
            </a:pPr>
            <a:r>
              <a:rPr lang="en" sz="3867"/>
              <a:t>VW Grant</a:t>
            </a:r>
            <a:endParaRPr sz="3867"/>
          </a:p>
          <a:p>
            <a:pPr marL="1219170" lvl="1" indent="-550320" algn="l">
              <a:buSzPts val="2900"/>
              <a:buChar char="○"/>
            </a:pPr>
            <a:r>
              <a:rPr lang="en" sz="3867"/>
              <a:t>Carl Moyer</a:t>
            </a:r>
            <a:endParaRPr sz="3867"/>
          </a:p>
          <a:p>
            <a:pPr marL="1219170" lvl="1" indent="-550320" algn="l">
              <a:buSzPts val="2900"/>
              <a:buChar char="○"/>
            </a:pPr>
            <a:r>
              <a:rPr lang="en" sz="3867"/>
              <a:t>EPA Grant</a:t>
            </a:r>
            <a:endParaRPr sz="3867"/>
          </a:p>
          <a:p>
            <a:pPr marL="1219170" lvl="1" indent="-550320" algn="l">
              <a:buSzPts val="2900"/>
              <a:buChar char="○"/>
            </a:pPr>
            <a:r>
              <a:rPr lang="en" sz="3867"/>
              <a:t>HVIP</a:t>
            </a:r>
            <a:endParaRPr sz="3867"/>
          </a:p>
        </p:txBody>
      </p:sp>
      <p:pic>
        <p:nvPicPr>
          <p:cNvPr id="318" name="Google Shape;318;p26"/>
          <p:cNvPicPr preferRelativeResize="0"/>
          <p:nvPr/>
        </p:nvPicPr>
        <p:blipFill rotWithShape="1">
          <a:blip r:embed="rId3">
            <a:alphaModFix/>
          </a:blip>
          <a:srcRect r="2133"/>
          <a:stretch/>
        </p:blipFill>
        <p:spPr>
          <a:xfrm>
            <a:off x="5741267" y="3814067"/>
            <a:ext cx="5610333" cy="14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56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Data - Bus Information</a:t>
            </a:r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subTitle" idx="1"/>
          </p:nvPr>
        </p:nvSpPr>
        <p:spPr>
          <a:xfrm>
            <a:off x="5120667" y="1791133"/>
            <a:ext cx="6120400" cy="434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99521">
              <a:buSzPts val="2300"/>
            </a:pPr>
            <a:r>
              <a:rPr lang="en" sz="3067"/>
              <a:t>Bus ID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Year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Make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Model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VIN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License Plate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Fuel Type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Bus Type</a:t>
            </a:r>
            <a:endParaRPr sz="3067"/>
          </a:p>
          <a:p>
            <a:pPr marL="609585" indent="-499521">
              <a:buSzPts val="2300"/>
            </a:pPr>
            <a:r>
              <a:rPr lang="en" sz="3067"/>
              <a:t>Capacity (AMB/WC)</a:t>
            </a:r>
            <a:endParaRPr sz="3067"/>
          </a:p>
        </p:txBody>
      </p:sp>
      <p:pic>
        <p:nvPicPr>
          <p:cNvPr id="325" name="Google Shape;325;p27"/>
          <p:cNvPicPr preferRelativeResize="0"/>
          <p:nvPr/>
        </p:nvPicPr>
        <p:blipFill rotWithShape="1">
          <a:blip r:embed="rId3">
            <a:alphaModFix/>
          </a:blip>
          <a:srcRect r="50107"/>
          <a:stretch/>
        </p:blipFill>
        <p:spPr>
          <a:xfrm>
            <a:off x="348125" y="1857800"/>
            <a:ext cx="4684432" cy="62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4">
            <a:alphaModFix/>
          </a:blip>
          <a:srcRect r="50472"/>
          <a:stretch/>
        </p:blipFill>
        <p:spPr>
          <a:xfrm>
            <a:off x="348126" y="2487467"/>
            <a:ext cx="4684433" cy="11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 rotWithShape="1">
          <a:blip r:embed="rId3">
            <a:alphaModFix/>
          </a:blip>
          <a:srcRect l="48896"/>
          <a:stretch/>
        </p:blipFill>
        <p:spPr>
          <a:xfrm>
            <a:off x="348134" y="3783401"/>
            <a:ext cx="4772532" cy="57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 rotWithShape="1">
          <a:blip r:embed="rId4">
            <a:alphaModFix/>
          </a:blip>
          <a:srcRect l="48628"/>
          <a:stretch/>
        </p:blipFill>
        <p:spPr>
          <a:xfrm>
            <a:off x="398534" y="4356200"/>
            <a:ext cx="4772533" cy="1063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52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imalist Business Basic Template by Slidesgo">
  <a:themeElements>
    <a:clrScheme name="Simple Light">
      <a:dk1>
        <a:srgbClr val="191919"/>
      </a:dk1>
      <a:lt1>
        <a:srgbClr val="F0F0F0"/>
      </a:lt1>
      <a:dk2>
        <a:srgbClr val="E7C22C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10084</TotalTime>
  <Words>2390</Words>
  <Application>Microsoft Office PowerPoint</Application>
  <PresentationFormat>Widescreen</PresentationFormat>
  <Paragraphs>416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Bebas Neue</vt:lpstr>
      <vt:lpstr>Calibri</vt:lpstr>
      <vt:lpstr>Cambria</vt:lpstr>
      <vt:lpstr>Catamaran</vt:lpstr>
      <vt:lpstr>Fira Sans Extra Condensed</vt:lpstr>
      <vt:lpstr>Fira Sans Extra Condensed Medium</vt:lpstr>
      <vt:lpstr>Futura Std Book</vt:lpstr>
      <vt:lpstr>Nunito Light</vt:lpstr>
      <vt:lpstr>Playfair Display</vt:lpstr>
      <vt:lpstr>Playfair Display ExtraBold</vt:lpstr>
      <vt:lpstr>Roboto</vt:lpstr>
      <vt:lpstr>Office Theme</vt:lpstr>
      <vt:lpstr>Minimalist Business Basic Template by Slidesgo</vt:lpstr>
      <vt:lpstr>School Bus Grants</vt:lpstr>
      <vt:lpstr>Table of contents</vt:lpstr>
      <vt:lpstr>-United States Department of Transportation</vt:lpstr>
      <vt:lpstr>Information</vt:lpstr>
      <vt:lpstr>TRUCRS</vt:lpstr>
      <vt:lpstr>TRUCRS Certification </vt:lpstr>
      <vt:lpstr>How to Prepare</vt:lpstr>
      <vt:lpstr>Data - Track Grants</vt:lpstr>
      <vt:lpstr>Data - Bus Information</vt:lpstr>
      <vt:lpstr>Addition Data</vt:lpstr>
      <vt:lpstr>What other information should I gather</vt:lpstr>
      <vt:lpstr>What other information should I gather</vt:lpstr>
      <vt:lpstr>What other information should I gather</vt:lpstr>
      <vt:lpstr>Approvals</vt:lpstr>
      <vt:lpstr>District Approvals</vt:lpstr>
      <vt:lpstr>Evaluate Grant(s)</vt:lpstr>
      <vt:lpstr>Board Resolution Sample</vt:lpstr>
      <vt:lpstr>Timeline</vt:lpstr>
      <vt:lpstr>Grants &amp; Incentives</vt:lpstr>
      <vt:lpstr>PowerPoint Presentation</vt:lpstr>
      <vt:lpstr>PowerPoint Presentation</vt:lpstr>
      <vt:lpstr>PowerPoint Presentation</vt:lpstr>
      <vt:lpstr>California AB 579</vt:lpstr>
      <vt:lpstr>How to Differentiate Incentive Programs</vt:lpstr>
      <vt:lpstr>Federal Programs</vt:lpstr>
      <vt:lpstr>EPA Clean School Bus (Rebates)</vt:lpstr>
      <vt:lpstr>EPA Clean School Bus (Grants)* *Under Development</vt:lpstr>
      <vt:lpstr>IRS Commercial Clean Vehicle  Tax Credit* *Under Development</vt:lpstr>
      <vt:lpstr>State Programs</vt:lpstr>
      <vt:lpstr>HVIP: Standard &amp; School  Bus Set-Aside</vt:lpstr>
      <vt:lpstr>PowerPoint Presentation</vt:lpstr>
      <vt:lpstr>EnergIIZE - Fast Track* *Under Development</vt:lpstr>
      <vt:lpstr>EnergIIZE - Jump Start* *Under Development</vt:lpstr>
      <vt:lpstr>Local Programs</vt:lpstr>
      <vt:lpstr>Utility Programs</vt:lpstr>
      <vt:lpstr>Carl Moyer Program</vt:lpstr>
      <vt:lpstr>Carl Moyer Program – Bay Area* *Under Development</vt:lpstr>
      <vt:lpstr>Carl Moyer Program - Timing</vt:lpstr>
      <vt:lpstr>Potential Scenarios* *Depending on project specifics and grant timing</vt:lpstr>
      <vt:lpstr>Timeline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work together to pave a more sustainable future.</dc:title>
  <dc:creator>Sarah Gallagher</dc:creator>
  <cp:lastModifiedBy>Welsh, Cary</cp:lastModifiedBy>
  <cp:revision>176</cp:revision>
  <dcterms:created xsi:type="dcterms:W3CDTF">2021-02-08T20:28:16Z</dcterms:created>
  <dcterms:modified xsi:type="dcterms:W3CDTF">2023-10-12T19:03:29Z</dcterms:modified>
</cp:coreProperties>
</file>